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8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16/11/2020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Εγκατάσταση κεντρικής </a:t>
            </a:r>
            <a:br>
              <a:rPr lang="el-GR" dirty="0"/>
            </a:br>
            <a:r>
              <a:rPr lang="el-GR" dirty="0"/>
              <a:t>θέρμανσης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2800" dirty="0"/>
              <a:t>Είναι το σύνολο των μηχανών, συσκευών, οργάνων, εξαρτημάτων κατάλληλα συνδεδεμένων και εγκαταστημένων σε κτίρια με σκοπό τη θέρμανση τους.</a:t>
            </a:r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1026" name="Picture 2" descr="C:\Users\Agrafiotes\Desktop\thumbnail_IMG_20191028_1310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073524" y="787524"/>
            <a:ext cx="2996952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3" cstate="print"/>
          <a:srcRect l="28000" r="17401"/>
          <a:stretch>
            <a:fillRect/>
          </a:stretch>
        </p:blipFill>
        <p:spPr bwMode="auto">
          <a:xfrm>
            <a:off x="4679504" y="0"/>
            <a:ext cx="4464496" cy="6858000"/>
          </a:xfrm>
          <a:prstGeom prst="rect">
            <a:avLst/>
          </a:prstGeom>
          <a:noFill/>
        </p:spPr>
      </p:pic>
      <p:sp>
        <p:nvSpPr>
          <p:cNvPr id="16" name="1 - Τίτλος"/>
          <p:cNvSpPr>
            <a:spLocks noGrp="1"/>
          </p:cNvSpPr>
          <p:nvPr>
            <p:ph type="title"/>
          </p:nvPr>
        </p:nvSpPr>
        <p:spPr>
          <a:xfrm>
            <a:off x="-180528" y="116632"/>
            <a:ext cx="5220072" cy="170080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Περιγραφή κεντρικής θέρμανσης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107504" y="1772816"/>
            <a:ext cx="44644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+mj-lt"/>
              <a:buAutoNum type="arabicPeriod"/>
            </a:pPr>
            <a:r>
              <a:rPr lang="el-GR" sz="2800" dirty="0"/>
              <a:t>Το τμήμα παραγωγής θερμότητας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l-GR" sz="2800" dirty="0"/>
              <a:t>Το τμήμα διανομής της θερμότητας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l-GR" sz="2800" dirty="0"/>
              <a:t>Το τμήμα απόδοσης θερμότητας στους χώρους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l-GR" sz="2800" dirty="0"/>
              <a:t>Τα όργανα και οι αυτοματισμοί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l-GR" sz="2800" dirty="0"/>
              <a:t>Η αποθήκη καυσίμων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l-GR" sz="2800" dirty="0"/>
              <a:t>Η καμινάδα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1. Το τμήμα παραγωγής θερμότητας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175" indent="-3175" algn="just">
              <a:buNone/>
            </a:pPr>
            <a:r>
              <a:rPr lang="el-GR" dirty="0"/>
              <a:t>Βρίσκεται σε βοηθητικό κτίσμα (λεβητοστάσιο) και αποτελείται από:</a:t>
            </a:r>
          </a:p>
          <a:p>
            <a:pPr marL="3175" indent="-3175" algn="just"/>
            <a:r>
              <a:rPr lang="el-GR" dirty="0"/>
              <a:t> το λέβητα </a:t>
            </a:r>
          </a:p>
          <a:p>
            <a:pPr marL="3175" indent="-3175" algn="just"/>
            <a:r>
              <a:rPr lang="el-GR" dirty="0"/>
              <a:t>Τον καυστήρα</a:t>
            </a:r>
          </a:p>
          <a:p>
            <a:pPr marL="3175" indent="-3175" algn="just"/>
            <a:r>
              <a:rPr lang="el-GR" dirty="0"/>
              <a:t>Σωληνώσεις </a:t>
            </a:r>
          </a:p>
          <a:p>
            <a:pPr marL="3175" indent="-3175" algn="just"/>
            <a:r>
              <a:rPr lang="el-GR" dirty="0"/>
              <a:t>Κυκλοφορητή</a:t>
            </a:r>
          </a:p>
          <a:p>
            <a:pPr marL="3175" indent="-3175" algn="just"/>
            <a:r>
              <a:rPr lang="el-GR" dirty="0"/>
              <a:t>Διάφορα όργανα ασφάλειας και λειτουργίας </a:t>
            </a:r>
          </a:p>
          <a:p>
            <a:pPr marL="3175" indent="-3175" algn="just">
              <a:buNone/>
            </a:pPr>
            <a:r>
              <a:rPr lang="el-GR" sz="2400" dirty="0"/>
              <a:t>Εδώ γίνεται η καύση του καυσίμου και η μετάδοση της θερμότητας στο νερό, που θα τη μεταφέρει στους χώρους που πρέπει να θερμανθούν.</a:t>
            </a:r>
          </a:p>
          <a:p>
            <a:pPr marL="3175" indent="-3175" algn="just"/>
            <a:endParaRPr lang="el-GR" dirty="0"/>
          </a:p>
          <a:p>
            <a:pPr>
              <a:buNone/>
            </a:pPr>
            <a:endParaRPr lang="el-GR" dirty="0"/>
          </a:p>
        </p:txBody>
      </p:sp>
      <p:pic>
        <p:nvPicPr>
          <p:cNvPr id="5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2" cstate="print"/>
          <a:srcRect l="28000" t="65750" r="17401"/>
          <a:stretch>
            <a:fillRect/>
          </a:stretch>
        </p:blipFill>
        <p:spPr bwMode="auto">
          <a:xfrm>
            <a:off x="4714523" y="2348880"/>
            <a:ext cx="4105949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2.Το τμήμα διανομής </a:t>
            </a:r>
            <a:br>
              <a:rPr lang="el-GR" dirty="0"/>
            </a:br>
            <a:r>
              <a:rPr lang="el-GR" dirty="0"/>
              <a:t>της θέρμανσης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35480"/>
            <a:ext cx="6851104" cy="4389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/>
              <a:t>Αποτελείται από οριζόντια (κατά μήκος στους ορόφους) και κατακόρυφα (καθ’ ύψος στους ορόφους) δίκτυα σωληνώσεων που μεταφέρουν νερό.</a:t>
            </a:r>
          </a:p>
          <a:p>
            <a:pPr marL="0" indent="0" algn="just">
              <a:buNone/>
            </a:pPr>
            <a:r>
              <a:rPr lang="el-GR" dirty="0"/>
              <a:t>Ξεκινούν από το λεβητοστάσιο και φτάνουν μέχρι τα σημεία που θα αποδοθεί η θερμότητα και επιστρέφουν πάλι σε αυτό.</a:t>
            </a:r>
          </a:p>
          <a:p>
            <a:pPr marL="0" indent="0" algn="just">
              <a:buNone/>
            </a:pPr>
            <a:r>
              <a:rPr lang="el-GR" dirty="0"/>
              <a:t>Έτσι χαρακτηρίζεται σα </a:t>
            </a:r>
            <a:r>
              <a:rPr lang="el-GR" b="1" i="1" dirty="0"/>
              <a:t>δίκτυο προσαγωγής </a:t>
            </a:r>
            <a:r>
              <a:rPr lang="el-GR" dirty="0"/>
              <a:t>ή θερμού αυτό που φεύγει (κόκκινο) και σαν </a:t>
            </a:r>
            <a:r>
              <a:rPr lang="el-GR" b="1" i="1" dirty="0"/>
              <a:t>επιστροφής</a:t>
            </a:r>
            <a:r>
              <a:rPr lang="el-GR" dirty="0"/>
              <a:t> ή κρύο αυτό που επιστρέφει (μπλε).</a:t>
            </a:r>
          </a:p>
        </p:txBody>
      </p:sp>
      <p:pic>
        <p:nvPicPr>
          <p:cNvPr id="4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2" cstate="print"/>
          <a:srcRect l="61030" r="17401"/>
          <a:stretch>
            <a:fillRect/>
          </a:stretch>
        </p:blipFill>
        <p:spPr bwMode="auto">
          <a:xfrm>
            <a:off x="7380312" y="0"/>
            <a:ext cx="176368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3. Το τμήμα απόδοσης</a:t>
            </a:r>
            <a:br>
              <a:rPr lang="el-GR" dirty="0"/>
            </a:br>
            <a:r>
              <a:rPr lang="el-GR" dirty="0"/>
              <a:t> θερμότητας στους χώρους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Αποτελείται από συσκευές – θερμοπομπούς (</a:t>
            </a:r>
            <a:r>
              <a:rPr lang="el-GR" b="1" i="1" dirty="0"/>
              <a:t>θερμαντικά σώματα</a:t>
            </a:r>
            <a:r>
              <a:rPr lang="el-GR" dirty="0"/>
              <a:t>) που αποδίδουν την θερμότητα στους χώρους, που είναι τοποθετημένες και συνδέονται πάντα με τα οριζόντια δίκτυα.</a:t>
            </a:r>
          </a:p>
        </p:txBody>
      </p:sp>
      <p:pic>
        <p:nvPicPr>
          <p:cNvPr id="4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2" cstate="print"/>
          <a:srcRect l="33730" t="27950" r="41612" b="54200"/>
          <a:stretch>
            <a:fillRect/>
          </a:stretch>
        </p:blipFill>
        <p:spPr bwMode="auto">
          <a:xfrm>
            <a:off x="2267744" y="3645024"/>
            <a:ext cx="4608512" cy="2798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4.Τα όργανα </a:t>
            </a:r>
            <a:br>
              <a:rPr lang="el-GR" dirty="0"/>
            </a:br>
            <a:r>
              <a:rPr lang="el-GR" dirty="0"/>
              <a:t>και οι αυτοματισμοί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Αυτά είναι συσκευές και όργανα που συνδέονται υδραυλικά και ηλεκτρολογικά. Με τη βοήθεια τους η εγκατάσταση λειτουργεί αυτόματα και με ασφάλεια.</a:t>
            </a:r>
          </a:p>
        </p:txBody>
      </p:sp>
      <p:pic>
        <p:nvPicPr>
          <p:cNvPr id="4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2" cstate="print"/>
          <a:srcRect l="28000" r="17401" b="64700"/>
          <a:stretch>
            <a:fillRect/>
          </a:stretch>
        </p:blipFill>
        <p:spPr bwMode="auto">
          <a:xfrm>
            <a:off x="1907704" y="3356992"/>
            <a:ext cx="5710142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5. Αποθήκευση καυσίμου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Είναι ο χώρος ή η δεξαμενή (ανάλογα με το τύπο του καυσίμου) όπου αποθηκεύονται τα καύσιμα για την κεντρική θέρμανση.</a:t>
            </a:r>
          </a:p>
        </p:txBody>
      </p:sp>
      <p:pic>
        <p:nvPicPr>
          <p:cNvPr id="4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2" cstate="print"/>
          <a:srcRect l="28000" t="72050" r="17401"/>
          <a:stretch>
            <a:fillRect/>
          </a:stretch>
        </p:blipFill>
        <p:spPr bwMode="auto">
          <a:xfrm>
            <a:off x="1547664" y="3501008"/>
            <a:ext cx="6037701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6. Η καμινάδα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/>
              <a:t>Είναι αεραγωγός που «τραβάει» (απάγει) τα καυσαέρια της καύσης των καμινάδων και τα διώχνει στην ατμόσφαιρα, σε ύψος που δεν ενοχλεί τους περίοικους.</a:t>
            </a:r>
          </a:p>
          <a:p>
            <a:pPr algn="just">
              <a:buNone/>
            </a:pPr>
            <a:endParaRPr lang="el-GR" dirty="0"/>
          </a:p>
        </p:txBody>
      </p:sp>
      <p:pic>
        <p:nvPicPr>
          <p:cNvPr id="4" name="Picture 2" descr="C:\Users\Agrafiotes\Desktop\thumbnail_IMG_20191028_132549.jpg"/>
          <p:cNvPicPr>
            <a:picLocks noChangeAspect="1" noChangeArrowheads="1"/>
          </p:cNvPicPr>
          <p:nvPr/>
        </p:nvPicPr>
        <p:blipFill>
          <a:blip r:embed="rId2" cstate="print"/>
          <a:srcRect l="28000" t="72050" r="17401"/>
          <a:stretch>
            <a:fillRect/>
          </a:stretch>
        </p:blipFill>
        <p:spPr bwMode="auto">
          <a:xfrm>
            <a:off x="1547664" y="3501008"/>
            <a:ext cx="6037701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2.3|4.2|2.1|4.7|1.5|3.8|3.4|0.4|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313</Words>
  <Application>Microsoft Office PowerPoint</Application>
  <PresentationFormat>Προβολή στην οθόνη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Ροή</vt:lpstr>
      <vt:lpstr>Εγκατάσταση κεντρικής  θέρμανσης</vt:lpstr>
      <vt:lpstr>Περιγραφή κεντρικής θέρμανσης</vt:lpstr>
      <vt:lpstr>1. Το τμήμα παραγωγής θερμότητας</vt:lpstr>
      <vt:lpstr>2.Το τμήμα διανομής  της θέρμανσης</vt:lpstr>
      <vt:lpstr>3. Το τμήμα απόδοσης  θερμότητας στους χώρους</vt:lpstr>
      <vt:lpstr>4.Τα όργανα  και οι αυτοματισμοί </vt:lpstr>
      <vt:lpstr>5. Αποθήκευση καυσίμου</vt:lpstr>
      <vt:lpstr>6. Η καμινάδα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ΠΑΡΑΓΩΓΗ ΑΕΡΙΩΝ ΑΠΟ ΣΤΕΡΕΑ ΚΑΥΣΙΜΑ</dc:title>
  <dc:creator>Agrafiotes</dc:creator>
  <cp:lastModifiedBy>da</cp:lastModifiedBy>
  <cp:revision>24</cp:revision>
  <dcterms:created xsi:type="dcterms:W3CDTF">2014-03-12T11:28:51Z</dcterms:created>
  <dcterms:modified xsi:type="dcterms:W3CDTF">2020-11-16T15:17:00Z</dcterms:modified>
</cp:coreProperties>
</file>