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9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890A33-07A5-42B4-A98A-34FC4FB63684}" type="doc">
      <dgm:prSet loTypeId="urn:microsoft.com/office/officeart/2005/8/layout/radial6" loCatId="cycle" qsTypeId="urn:microsoft.com/office/officeart/2005/8/quickstyle/simple5" qsCatId="simple" csTypeId="urn:microsoft.com/office/officeart/2005/8/colors/colorful4" csCatId="colorful" phldr="1"/>
      <dgm:spPr/>
      <dgm:t>
        <a:bodyPr/>
        <a:lstStyle/>
        <a:p>
          <a:endParaRPr lang="el-GR"/>
        </a:p>
      </dgm:t>
    </dgm:pt>
    <dgm:pt modelId="{76CA8120-A9DB-4293-B4B2-A359E34C2BB2}">
      <dgm:prSet phldrT="[Κείμενο]"/>
      <dgm:spPr/>
      <dgm:t>
        <a:bodyPr/>
        <a:lstStyle/>
        <a:p>
          <a:r>
            <a:rPr lang="el-GR" dirty="0"/>
            <a:t>ΣΩΣΤΗ ΔΙΑΧΕΙΡΙΣΗ ΠΑΡΑΠΟΝΩΝ</a:t>
          </a:r>
        </a:p>
      </dgm:t>
    </dgm:pt>
    <dgm:pt modelId="{248327F6-34F7-4C55-BDEB-773EAA3C34D7}" type="parTrans" cxnId="{D71EDEAB-30E5-40FE-AAE3-3B44796F5C91}">
      <dgm:prSet/>
      <dgm:spPr/>
      <dgm:t>
        <a:bodyPr/>
        <a:lstStyle/>
        <a:p>
          <a:endParaRPr lang="el-GR"/>
        </a:p>
      </dgm:t>
    </dgm:pt>
    <dgm:pt modelId="{02FAA3D8-6660-4D05-A5A6-D9114E910FB4}" type="sibTrans" cxnId="{D71EDEAB-30E5-40FE-AAE3-3B44796F5C91}">
      <dgm:prSet/>
      <dgm:spPr/>
      <dgm:t>
        <a:bodyPr/>
        <a:lstStyle/>
        <a:p>
          <a:endParaRPr lang="el-GR"/>
        </a:p>
      </dgm:t>
    </dgm:pt>
    <dgm:pt modelId="{2F519293-7DDA-4E24-9796-A63E9EFDCE89}">
      <dgm:prSet phldrT="[Κείμενο]"/>
      <dgm:spPr/>
      <dgm:t>
        <a:bodyPr/>
        <a:lstStyle/>
        <a:p>
          <a:r>
            <a:rPr lang="el-GR" dirty="0"/>
            <a:t>ΑΜΕΣΗ ΑΝΤΙΔΡΑΣΗ</a:t>
          </a:r>
        </a:p>
      </dgm:t>
    </dgm:pt>
    <dgm:pt modelId="{BFBE8026-ADD9-42A2-ABA1-DB65A1F6A850}" type="parTrans" cxnId="{D3CE8E77-6D5B-4179-A188-3EA90084470F}">
      <dgm:prSet/>
      <dgm:spPr/>
      <dgm:t>
        <a:bodyPr/>
        <a:lstStyle/>
        <a:p>
          <a:endParaRPr lang="el-GR"/>
        </a:p>
      </dgm:t>
    </dgm:pt>
    <dgm:pt modelId="{BC7B05F8-4DDD-4418-9C19-CB2452291D13}" type="sibTrans" cxnId="{D3CE8E77-6D5B-4179-A188-3EA90084470F}">
      <dgm:prSet/>
      <dgm:spPr/>
      <dgm:t>
        <a:bodyPr/>
        <a:lstStyle/>
        <a:p>
          <a:endParaRPr lang="el-GR"/>
        </a:p>
      </dgm:t>
    </dgm:pt>
    <dgm:pt modelId="{FF693369-EBD5-46C5-A6C5-447D1BE2597C}">
      <dgm:prSet phldrT="[Κείμενο]"/>
      <dgm:spPr/>
      <dgm:t>
        <a:bodyPr/>
        <a:lstStyle/>
        <a:p>
          <a:r>
            <a:rPr lang="el-GR" dirty="0"/>
            <a:t>ΘΕΤΙΚΗ ΨΥΧΟΛΟΓΙΑ</a:t>
          </a:r>
        </a:p>
      </dgm:t>
    </dgm:pt>
    <dgm:pt modelId="{EAE07B17-50AB-4FCD-9578-D8CC274565AA}" type="parTrans" cxnId="{8FB65E41-8191-465D-8132-41A88A9596DB}">
      <dgm:prSet/>
      <dgm:spPr/>
      <dgm:t>
        <a:bodyPr/>
        <a:lstStyle/>
        <a:p>
          <a:endParaRPr lang="el-GR"/>
        </a:p>
      </dgm:t>
    </dgm:pt>
    <dgm:pt modelId="{A30627D5-CCB2-4DED-8163-D6E5BA277818}" type="sibTrans" cxnId="{8FB65E41-8191-465D-8132-41A88A9596DB}">
      <dgm:prSet/>
      <dgm:spPr/>
      <dgm:t>
        <a:bodyPr/>
        <a:lstStyle/>
        <a:p>
          <a:endParaRPr lang="el-GR"/>
        </a:p>
      </dgm:t>
    </dgm:pt>
    <dgm:pt modelId="{2F697A9D-4158-49CB-B49F-6565839180FF}">
      <dgm:prSet phldrT="[Κείμενο]"/>
      <dgm:spPr/>
      <dgm:t>
        <a:bodyPr/>
        <a:lstStyle/>
        <a:p>
          <a:r>
            <a:rPr lang="el-GR" dirty="0"/>
            <a:t>ΣΩΣΤΟΣ ΑΚΡΟΑΤΗΣ</a:t>
          </a:r>
        </a:p>
      </dgm:t>
    </dgm:pt>
    <dgm:pt modelId="{D2850665-11D9-4676-89D3-322CE1F03ECC}" type="parTrans" cxnId="{03103AF1-F56D-43FF-B827-4C7E30378836}">
      <dgm:prSet/>
      <dgm:spPr/>
      <dgm:t>
        <a:bodyPr/>
        <a:lstStyle/>
        <a:p>
          <a:endParaRPr lang="el-GR"/>
        </a:p>
      </dgm:t>
    </dgm:pt>
    <dgm:pt modelId="{9A77093E-701C-481C-9568-26B2F53FA9F7}" type="sibTrans" cxnId="{03103AF1-F56D-43FF-B827-4C7E30378836}">
      <dgm:prSet/>
      <dgm:spPr/>
      <dgm:t>
        <a:bodyPr/>
        <a:lstStyle/>
        <a:p>
          <a:endParaRPr lang="el-GR"/>
        </a:p>
      </dgm:t>
    </dgm:pt>
    <dgm:pt modelId="{635E08A7-A978-4D60-B366-F5AC784E3CE3}">
      <dgm:prSet phldrT="[Κείμενο]"/>
      <dgm:spPr/>
      <dgm:t>
        <a:bodyPr/>
        <a:lstStyle/>
        <a:p>
          <a:r>
            <a:rPr lang="el-GR" dirty="0"/>
            <a:t>ΣΩΣΤΗ ΕΚΤΙΜΗΣΗ ΚΑΤΑΣΤΑΣΕΩΝ</a:t>
          </a:r>
        </a:p>
      </dgm:t>
    </dgm:pt>
    <dgm:pt modelId="{DC9BA81E-420E-495D-95CE-7B3131A1B62B}" type="parTrans" cxnId="{6742FCFB-2410-40D9-BECF-ED2099DAC483}">
      <dgm:prSet/>
      <dgm:spPr/>
      <dgm:t>
        <a:bodyPr/>
        <a:lstStyle/>
        <a:p>
          <a:endParaRPr lang="el-GR"/>
        </a:p>
      </dgm:t>
    </dgm:pt>
    <dgm:pt modelId="{DAD5F428-1BB8-4515-AF06-FC7B220506F7}" type="sibTrans" cxnId="{6742FCFB-2410-40D9-BECF-ED2099DAC483}">
      <dgm:prSet/>
      <dgm:spPr/>
      <dgm:t>
        <a:bodyPr/>
        <a:lstStyle/>
        <a:p>
          <a:endParaRPr lang="el-GR"/>
        </a:p>
      </dgm:t>
    </dgm:pt>
    <dgm:pt modelId="{FE9C38B5-F232-4148-A4F8-76913E09D46D}">
      <dgm:prSet phldrT="[Κείμενο]"/>
      <dgm:spPr/>
      <dgm:t>
        <a:bodyPr/>
        <a:lstStyle/>
        <a:p>
          <a:r>
            <a:rPr lang="el-GR" dirty="0"/>
            <a:t>ΑΜΕΣΕΣ ΚΑΙ ΕΝΑΛΛΑΚΤΙΚΕΣ ΛΥΣΕΙΣ</a:t>
          </a:r>
        </a:p>
      </dgm:t>
    </dgm:pt>
    <dgm:pt modelId="{510C24CC-C43D-4935-B739-A8AD124885FF}" type="parTrans" cxnId="{0CC95ED1-36D8-4093-B04C-B6E4E50328AE}">
      <dgm:prSet/>
      <dgm:spPr/>
      <dgm:t>
        <a:bodyPr/>
        <a:lstStyle/>
        <a:p>
          <a:endParaRPr lang="el-GR"/>
        </a:p>
      </dgm:t>
    </dgm:pt>
    <dgm:pt modelId="{908610C2-CEFE-40DA-910F-6F59327AE06F}" type="sibTrans" cxnId="{0CC95ED1-36D8-4093-B04C-B6E4E50328AE}">
      <dgm:prSet/>
      <dgm:spPr/>
      <dgm:t>
        <a:bodyPr/>
        <a:lstStyle/>
        <a:p>
          <a:endParaRPr lang="el-GR"/>
        </a:p>
      </dgm:t>
    </dgm:pt>
    <dgm:pt modelId="{23A152C1-5FF8-4AF6-A292-E1DAE93D990D}">
      <dgm:prSet phldrT="[Κείμενο]"/>
      <dgm:spPr/>
      <dgm:t>
        <a:bodyPr/>
        <a:lstStyle/>
        <a:p>
          <a:r>
            <a:rPr lang="el-GR" dirty="0"/>
            <a:t>ΕΛΕΓΧΟΜΕΝΗ ΚΑΤΑΣΤΑΣΗ</a:t>
          </a:r>
        </a:p>
      </dgm:t>
    </dgm:pt>
    <dgm:pt modelId="{EA2B5D16-7641-42F8-92F8-D8A4CA23F442}" type="parTrans" cxnId="{88AE2B0D-CCBD-40CA-9728-2761B07C58E4}">
      <dgm:prSet/>
      <dgm:spPr/>
      <dgm:t>
        <a:bodyPr/>
        <a:lstStyle/>
        <a:p>
          <a:endParaRPr lang="el-GR"/>
        </a:p>
      </dgm:t>
    </dgm:pt>
    <dgm:pt modelId="{A3F5EA28-E0F1-4182-9F21-8AF54484DDCE}" type="sibTrans" cxnId="{88AE2B0D-CCBD-40CA-9728-2761B07C58E4}">
      <dgm:prSet/>
      <dgm:spPr/>
      <dgm:t>
        <a:bodyPr/>
        <a:lstStyle/>
        <a:p>
          <a:endParaRPr lang="el-GR"/>
        </a:p>
      </dgm:t>
    </dgm:pt>
    <dgm:pt modelId="{14AD3B49-3A65-4CD2-B5B5-3AFCB983A3FC}">
      <dgm:prSet phldrT="[Κείμενο]"/>
      <dgm:spPr/>
      <dgm:t>
        <a:bodyPr/>
        <a:lstStyle/>
        <a:p>
          <a:r>
            <a:rPr lang="el-GR" dirty="0"/>
            <a:t>ΠΡΟΣΩΠΙΚΗ ΒΕΛΤΙΩΣΗ</a:t>
          </a:r>
        </a:p>
      </dgm:t>
    </dgm:pt>
    <dgm:pt modelId="{33FB24BD-8746-4AF7-9DB5-01E4EEE040F3}" type="parTrans" cxnId="{496AE41C-B904-4881-8984-F41D1A3D3953}">
      <dgm:prSet/>
      <dgm:spPr/>
      <dgm:t>
        <a:bodyPr/>
        <a:lstStyle/>
        <a:p>
          <a:endParaRPr lang="el-GR"/>
        </a:p>
      </dgm:t>
    </dgm:pt>
    <dgm:pt modelId="{12F4D224-D58D-4A2C-8EFF-C56FD469C290}" type="sibTrans" cxnId="{496AE41C-B904-4881-8984-F41D1A3D3953}">
      <dgm:prSet/>
      <dgm:spPr/>
      <dgm:t>
        <a:bodyPr/>
        <a:lstStyle/>
        <a:p>
          <a:endParaRPr lang="el-GR"/>
        </a:p>
      </dgm:t>
    </dgm:pt>
    <dgm:pt modelId="{31F23EEF-2D90-4D54-A76B-D978077BF7B7}" type="pres">
      <dgm:prSet presAssocID="{0B890A33-07A5-42B4-A98A-34FC4FB63684}" presName="Name0" presStyleCnt="0">
        <dgm:presLayoutVars>
          <dgm:chMax val="1"/>
          <dgm:dir/>
          <dgm:animLvl val="ctr"/>
          <dgm:resizeHandles val="exact"/>
        </dgm:presLayoutVars>
      </dgm:prSet>
      <dgm:spPr/>
    </dgm:pt>
    <dgm:pt modelId="{4F883190-CC8C-4726-8FE3-C1E36260C9BB}" type="pres">
      <dgm:prSet presAssocID="{76CA8120-A9DB-4293-B4B2-A359E34C2BB2}" presName="centerShape" presStyleLbl="node0" presStyleIdx="0" presStyleCnt="1"/>
      <dgm:spPr/>
    </dgm:pt>
    <dgm:pt modelId="{FFC84946-60CB-44C4-A4D2-47AAF5599215}" type="pres">
      <dgm:prSet presAssocID="{2F519293-7DDA-4E24-9796-A63E9EFDCE89}" presName="node" presStyleLbl="node1" presStyleIdx="0" presStyleCnt="7">
        <dgm:presLayoutVars>
          <dgm:bulletEnabled val="1"/>
        </dgm:presLayoutVars>
      </dgm:prSet>
      <dgm:spPr/>
    </dgm:pt>
    <dgm:pt modelId="{AA859D93-F1C1-45EF-AE69-146F0FA3A8C6}" type="pres">
      <dgm:prSet presAssocID="{2F519293-7DDA-4E24-9796-A63E9EFDCE89}" presName="dummy" presStyleCnt="0"/>
      <dgm:spPr/>
    </dgm:pt>
    <dgm:pt modelId="{84EA7B10-FA64-4804-96EE-5FA7DFAC9E35}" type="pres">
      <dgm:prSet presAssocID="{BC7B05F8-4DDD-4418-9C19-CB2452291D13}" presName="sibTrans" presStyleLbl="sibTrans2D1" presStyleIdx="0" presStyleCnt="7"/>
      <dgm:spPr/>
    </dgm:pt>
    <dgm:pt modelId="{70A4831D-857C-4A56-9999-1F4F16947F0B}" type="pres">
      <dgm:prSet presAssocID="{FF693369-EBD5-46C5-A6C5-447D1BE2597C}" presName="node" presStyleLbl="node1" presStyleIdx="1" presStyleCnt="7">
        <dgm:presLayoutVars>
          <dgm:bulletEnabled val="1"/>
        </dgm:presLayoutVars>
      </dgm:prSet>
      <dgm:spPr/>
    </dgm:pt>
    <dgm:pt modelId="{54CE6F63-632A-494E-BAC2-B657EA32FE32}" type="pres">
      <dgm:prSet presAssocID="{FF693369-EBD5-46C5-A6C5-447D1BE2597C}" presName="dummy" presStyleCnt="0"/>
      <dgm:spPr/>
    </dgm:pt>
    <dgm:pt modelId="{173B45F5-8395-472B-85A5-7537998E5292}" type="pres">
      <dgm:prSet presAssocID="{A30627D5-CCB2-4DED-8163-D6E5BA277818}" presName="sibTrans" presStyleLbl="sibTrans2D1" presStyleIdx="1" presStyleCnt="7"/>
      <dgm:spPr/>
    </dgm:pt>
    <dgm:pt modelId="{6548EEBE-554C-49CF-A28C-ADCBAE5C3F5E}" type="pres">
      <dgm:prSet presAssocID="{2F697A9D-4158-49CB-B49F-6565839180FF}" presName="node" presStyleLbl="node1" presStyleIdx="2" presStyleCnt="7">
        <dgm:presLayoutVars>
          <dgm:bulletEnabled val="1"/>
        </dgm:presLayoutVars>
      </dgm:prSet>
      <dgm:spPr/>
    </dgm:pt>
    <dgm:pt modelId="{5D864C6C-4B77-4B96-8B13-29D59BF4556B}" type="pres">
      <dgm:prSet presAssocID="{2F697A9D-4158-49CB-B49F-6565839180FF}" presName="dummy" presStyleCnt="0"/>
      <dgm:spPr/>
    </dgm:pt>
    <dgm:pt modelId="{7C2AF7D4-35BA-45BF-8DF0-D9AD83387822}" type="pres">
      <dgm:prSet presAssocID="{9A77093E-701C-481C-9568-26B2F53FA9F7}" presName="sibTrans" presStyleLbl="sibTrans2D1" presStyleIdx="2" presStyleCnt="7"/>
      <dgm:spPr/>
    </dgm:pt>
    <dgm:pt modelId="{4B45277C-D00A-4A6C-A3CE-C07C16513261}" type="pres">
      <dgm:prSet presAssocID="{635E08A7-A978-4D60-B366-F5AC784E3CE3}" presName="node" presStyleLbl="node1" presStyleIdx="3" presStyleCnt="7">
        <dgm:presLayoutVars>
          <dgm:bulletEnabled val="1"/>
        </dgm:presLayoutVars>
      </dgm:prSet>
      <dgm:spPr/>
    </dgm:pt>
    <dgm:pt modelId="{D337D51D-3319-4525-9B9A-3D2EF394DDE1}" type="pres">
      <dgm:prSet presAssocID="{635E08A7-A978-4D60-B366-F5AC784E3CE3}" presName="dummy" presStyleCnt="0"/>
      <dgm:spPr/>
    </dgm:pt>
    <dgm:pt modelId="{602552BC-AC89-4D3B-9160-7673E2EE750C}" type="pres">
      <dgm:prSet presAssocID="{DAD5F428-1BB8-4515-AF06-FC7B220506F7}" presName="sibTrans" presStyleLbl="sibTrans2D1" presStyleIdx="3" presStyleCnt="7"/>
      <dgm:spPr/>
    </dgm:pt>
    <dgm:pt modelId="{B46A5061-671C-4986-A20D-DC448248033E}" type="pres">
      <dgm:prSet presAssocID="{FE9C38B5-F232-4148-A4F8-76913E09D46D}" presName="node" presStyleLbl="node1" presStyleIdx="4" presStyleCnt="7">
        <dgm:presLayoutVars>
          <dgm:bulletEnabled val="1"/>
        </dgm:presLayoutVars>
      </dgm:prSet>
      <dgm:spPr/>
    </dgm:pt>
    <dgm:pt modelId="{6F018D90-6178-4274-9BC1-6B9F3AFC408A}" type="pres">
      <dgm:prSet presAssocID="{FE9C38B5-F232-4148-A4F8-76913E09D46D}" presName="dummy" presStyleCnt="0"/>
      <dgm:spPr/>
    </dgm:pt>
    <dgm:pt modelId="{67EBC1E2-0527-471B-82F6-821628AF0475}" type="pres">
      <dgm:prSet presAssocID="{908610C2-CEFE-40DA-910F-6F59327AE06F}" presName="sibTrans" presStyleLbl="sibTrans2D1" presStyleIdx="4" presStyleCnt="7"/>
      <dgm:spPr/>
    </dgm:pt>
    <dgm:pt modelId="{EFDC7115-B8D5-4FB1-B767-E39A0BABEE35}" type="pres">
      <dgm:prSet presAssocID="{23A152C1-5FF8-4AF6-A292-E1DAE93D990D}" presName="node" presStyleLbl="node1" presStyleIdx="5" presStyleCnt="7">
        <dgm:presLayoutVars>
          <dgm:bulletEnabled val="1"/>
        </dgm:presLayoutVars>
      </dgm:prSet>
      <dgm:spPr/>
    </dgm:pt>
    <dgm:pt modelId="{3D359258-3B2B-4445-BBD0-ABB5DE047A82}" type="pres">
      <dgm:prSet presAssocID="{23A152C1-5FF8-4AF6-A292-E1DAE93D990D}" presName="dummy" presStyleCnt="0"/>
      <dgm:spPr/>
    </dgm:pt>
    <dgm:pt modelId="{2AB39639-8532-4739-8BF3-328AD523AC0D}" type="pres">
      <dgm:prSet presAssocID="{A3F5EA28-E0F1-4182-9F21-8AF54484DDCE}" presName="sibTrans" presStyleLbl="sibTrans2D1" presStyleIdx="5" presStyleCnt="7"/>
      <dgm:spPr/>
    </dgm:pt>
    <dgm:pt modelId="{4DE0C1B1-B25B-483F-A9CD-5C4C16B129A9}" type="pres">
      <dgm:prSet presAssocID="{14AD3B49-3A65-4CD2-B5B5-3AFCB983A3FC}" presName="node" presStyleLbl="node1" presStyleIdx="6" presStyleCnt="7">
        <dgm:presLayoutVars>
          <dgm:bulletEnabled val="1"/>
        </dgm:presLayoutVars>
      </dgm:prSet>
      <dgm:spPr/>
    </dgm:pt>
    <dgm:pt modelId="{9DF8957B-C946-444A-8B10-55C06FF527AD}" type="pres">
      <dgm:prSet presAssocID="{14AD3B49-3A65-4CD2-B5B5-3AFCB983A3FC}" presName="dummy" presStyleCnt="0"/>
      <dgm:spPr/>
    </dgm:pt>
    <dgm:pt modelId="{BA9F3C6B-F8A1-4070-8765-0016D43029A4}" type="pres">
      <dgm:prSet presAssocID="{12F4D224-D58D-4A2C-8EFF-C56FD469C290}" presName="sibTrans" presStyleLbl="sibTrans2D1" presStyleIdx="6" presStyleCnt="7"/>
      <dgm:spPr/>
    </dgm:pt>
  </dgm:ptLst>
  <dgm:cxnLst>
    <dgm:cxn modelId="{88AE2B0D-CCBD-40CA-9728-2761B07C58E4}" srcId="{76CA8120-A9DB-4293-B4B2-A359E34C2BB2}" destId="{23A152C1-5FF8-4AF6-A292-E1DAE93D990D}" srcOrd="5" destOrd="0" parTransId="{EA2B5D16-7641-42F8-92F8-D8A4CA23F442}" sibTransId="{A3F5EA28-E0F1-4182-9F21-8AF54484DDCE}"/>
    <dgm:cxn modelId="{496AE41C-B904-4881-8984-F41D1A3D3953}" srcId="{76CA8120-A9DB-4293-B4B2-A359E34C2BB2}" destId="{14AD3B49-3A65-4CD2-B5B5-3AFCB983A3FC}" srcOrd="6" destOrd="0" parTransId="{33FB24BD-8746-4AF7-9DB5-01E4EEE040F3}" sibTransId="{12F4D224-D58D-4A2C-8EFF-C56FD469C290}"/>
    <dgm:cxn modelId="{29DE672F-53D1-48DC-B050-CC98E647013E}" type="presOf" srcId="{12F4D224-D58D-4A2C-8EFF-C56FD469C290}" destId="{BA9F3C6B-F8A1-4070-8765-0016D43029A4}" srcOrd="0" destOrd="0" presId="urn:microsoft.com/office/officeart/2005/8/layout/radial6"/>
    <dgm:cxn modelId="{968D5136-3FFB-4497-BFF8-8401A39BCC69}" type="presOf" srcId="{FE9C38B5-F232-4148-A4F8-76913E09D46D}" destId="{B46A5061-671C-4986-A20D-DC448248033E}" srcOrd="0" destOrd="0" presId="urn:microsoft.com/office/officeart/2005/8/layout/radial6"/>
    <dgm:cxn modelId="{16F28A3E-E171-409E-936A-225F9B16ECDC}" type="presOf" srcId="{A30627D5-CCB2-4DED-8163-D6E5BA277818}" destId="{173B45F5-8395-472B-85A5-7537998E5292}" srcOrd="0" destOrd="0" presId="urn:microsoft.com/office/officeart/2005/8/layout/radial6"/>
    <dgm:cxn modelId="{8FB65E41-8191-465D-8132-41A88A9596DB}" srcId="{76CA8120-A9DB-4293-B4B2-A359E34C2BB2}" destId="{FF693369-EBD5-46C5-A6C5-447D1BE2597C}" srcOrd="1" destOrd="0" parTransId="{EAE07B17-50AB-4FCD-9578-D8CC274565AA}" sibTransId="{A30627D5-CCB2-4DED-8163-D6E5BA277818}"/>
    <dgm:cxn modelId="{73264842-DAEB-41F8-BB3A-9FF33A815F2E}" type="presOf" srcId="{0B890A33-07A5-42B4-A98A-34FC4FB63684}" destId="{31F23EEF-2D90-4D54-A76B-D978077BF7B7}" srcOrd="0" destOrd="0" presId="urn:microsoft.com/office/officeart/2005/8/layout/radial6"/>
    <dgm:cxn modelId="{443E6443-E364-4642-976B-99F55DBC6416}" type="presOf" srcId="{FF693369-EBD5-46C5-A6C5-447D1BE2597C}" destId="{70A4831D-857C-4A56-9999-1F4F16947F0B}" srcOrd="0" destOrd="0" presId="urn:microsoft.com/office/officeart/2005/8/layout/radial6"/>
    <dgm:cxn modelId="{655C1948-32B9-497F-B49F-5CCC889DA2AE}" type="presOf" srcId="{9A77093E-701C-481C-9568-26B2F53FA9F7}" destId="{7C2AF7D4-35BA-45BF-8DF0-D9AD83387822}" srcOrd="0" destOrd="0" presId="urn:microsoft.com/office/officeart/2005/8/layout/radial6"/>
    <dgm:cxn modelId="{A6725374-D5E4-41D0-A13A-A42136362A15}" type="presOf" srcId="{14AD3B49-3A65-4CD2-B5B5-3AFCB983A3FC}" destId="{4DE0C1B1-B25B-483F-A9CD-5C4C16B129A9}" srcOrd="0" destOrd="0" presId="urn:microsoft.com/office/officeart/2005/8/layout/radial6"/>
    <dgm:cxn modelId="{D3CE8E77-6D5B-4179-A188-3EA90084470F}" srcId="{76CA8120-A9DB-4293-B4B2-A359E34C2BB2}" destId="{2F519293-7DDA-4E24-9796-A63E9EFDCE89}" srcOrd="0" destOrd="0" parTransId="{BFBE8026-ADD9-42A2-ABA1-DB65A1F6A850}" sibTransId="{BC7B05F8-4DDD-4418-9C19-CB2452291D13}"/>
    <dgm:cxn modelId="{24EBEF7B-3864-4127-BBA8-639638D7C248}" type="presOf" srcId="{23A152C1-5FF8-4AF6-A292-E1DAE93D990D}" destId="{EFDC7115-B8D5-4FB1-B767-E39A0BABEE35}" srcOrd="0" destOrd="0" presId="urn:microsoft.com/office/officeart/2005/8/layout/radial6"/>
    <dgm:cxn modelId="{6B6F1587-B426-4711-8D9A-31E6A6DEC82F}" type="presOf" srcId="{635E08A7-A978-4D60-B366-F5AC784E3CE3}" destId="{4B45277C-D00A-4A6C-A3CE-C07C16513261}" srcOrd="0" destOrd="0" presId="urn:microsoft.com/office/officeart/2005/8/layout/radial6"/>
    <dgm:cxn modelId="{49E6E99E-64D2-40E6-A2B1-E9A1EC3216B4}" type="presOf" srcId="{BC7B05F8-4DDD-4418-9C19-CB2452291D13}" destId="{84EA7B10-FA64-4804-96EE-5FA7DFAC9E35}" srcOrd="0" destOrd="0" presId="urn:microsoft.com/office/officeart/2005/8/layout/radial6"/>
    <dgm:cxn modelId="{44154AA1-1375-4138-8D75-9DBAF6D312FC}" type="presOf" srcId="{A3F5EA28-E0F1-4182-9F21-8AF54484DDCE}" destId="{2AB39639-8532-4739-8BF3-328AD523AC0D}" srcOrd="0" destOrd="0" presId="urn:microsoft.com/office/officeart/2005/8/layout/radial6"/>
    <dgm:cxn modelId="{64BB2CA3-D5B8-4238-8195-5201FD6762BF}" type="presOf" srcId="{2F697A9D-4158-49CB-B49F-6565839180FF}" destId="{6548EEBE-554C-49CF-A28C-ADCBAE5C3F5E}" srcOrd="0" destOrd="0" presId="urn:microsoft.com/office/officeart/2005/8/layout/radial6"/>
    <dgm:cxn modelId="{D71EDEAB-30E5-40FE-AAE3-3B44796F5C91}" srcId="{0B890A33-07A5-42B4-A98A-34FC4FB63684}" destId="{76CA8120-A9DB-4293-B4B2-A359E34C2BB2}" srcOrd="0" destOrd="0" parTransId="{248327F6-34F7-4C55-BDEB-773EAA3C34D7}" sibTransId="{02FAA3D8-6660-4D05-A5A6-D9114E910FB4}"/>
    <dgm:cxn modelId="{56773DC0-59E4-479A-815D-5CDD4B4BC8D5}" type="presOf" srcId="{908610C2-CEFE-40DA-910F-6F59327AE06F}" destId="{67EBC1E2-0527-471B-82F6-821628AF0475}" srcOrd="0" destOrd="0" presId="urn:microsoft.com/office/officeart/2005/8/layout/radial6"/>
    <dgm:cxn modelId="{0CC95ED1-36D8-4093-B04C-B6E4E50328AE}" srcId="{76CA8120-A9DB-4293-B4B2-A359E34C2BB2}" destId="{FE9C38B5-F232-4148-A4F8-76913E09D46D}" srcOrd="4" destOrd="0" parTransId="{510C24CC-C43D-4935-B739-A8AD124885FF}" sibTransId="{908610C2-CEFE-40DA-910F-6F59327AE06F}"/>
    <dgm:cxn modelId="{21BD2DE2-A1DA-49BA-BEE9-881FE3804031}" type="presOf" srcId="{76CA8120-A9DB-4293-B4B2-A359E34C2BB2}" destId="{4F883190-CC8C-4726-8FE3-C1E36260C9BB}" srcOrd="0" destOrd="0" presId="urn:microsoft.com/office/officeart/2005/8/layout/radial6"/>
    <dgm:cxn modelId="{262B94EE-2FC2-43D8-A47A-FAF9F64896B0}" type="presOf" srcId="{2F519293-7DDA-4E24-9796-A63E9EFDCE89}" destId="{FFC84946-60CB-44C4-A4D2-47AAF5599215}" srcOrd="0" destOrd="0" presId="urn:microsoft.com/office/officeart/2005/8/layout/radial6"/>
    <dgm:cxn modelId="{B35670EF-5578-460A-BD65-031A93261CCF}" type="presOf" srcId="{DAD5F428-1BB8-4515-AF06-FC7B220506F7}" destId="{602552BC-AC89-4D3B-9160-7673E2EE750C}" srcOrd="0" destOrd="0" presId="urn:microsoft.com/office/officeart/2005/8/layout/radial6"/>
    <dgm:cxn modelId="{03103AF1-F56D-43FF-B827-4C7E30378836}" srcId="{76CA8120-A9DB-4293-B4B2-A359E34C2BB2}" destId="{2F697A9D-4158-49CB-B49F-6565839180FF}" srcOrd="2" destOrd="0" parTransId="{D2850665-11D9-4676-89D3-322CE1F03ECC}" sibTransId="{9A77093E-701C-481C-9568-26B2F53FA9F7}"/>
    <dgm:cxn modelId="{6742FCFB-2410-40D9-BECF-ED2099DAC483}" srcId="{76CA8120-A9DB-4293-B4B2-A359E34C2BB2}" destId="{635E08A7-A978-4D60-B366-F5AC784E3CE3}" srcOrd="3" destOrd="0" parTransId="{DC9BA81E-420E-495D-95CE-7B3131A1B62B}" sibTransId="{DAD5F428-1BB8-4515-AF06-FC7B220506F7}"/>
    <dgm:cxn modelId="{DCC4ED58-BEA8-409E-9E14-C9B9F5B3B940}" type="presParOf" srcId="{31F23EEF-2D90-4D54-A76B-D978077BF7B7}" destId="{4F883190-CC8C-4726-8FE3-C1E36260C9BB}" srcOrd="0" destOrd="0" presId="urn:microsoft.com/office/officeart/2005/8/layout/radial6"/>
    <dgm:cxn modelId="{6DB54117-DD2B-4446-8B56-B43E55CF40DC}" type="presParOf" srcId="{31F23EEF-2D90-4D54-A76B-D978077BF7B7}" destId="{FFC84946-60CB-44C4-A4D2-47AAF5599215}" srcOrd="1" destOrd="0" presId="urn:microsoft.com/office/officeart/2005/8/layout/radial6"/>
    <dgm:cxn modelId="{5421DAF8-7CC3-4CA9-9A75-4338C4B13AA9}" type="presParOf" srcId="{31F23EEF-2D90-4D54-A76B-D978077BF7B7}" destId="{AA859D93-F1C1-45EF-AE69-146F0FA3A8C6}" srcOrd="2" destOrd="0" presId="urn:microsoft.com/office/officeart/2005/8/layout/radial6"/>
    <dgm:cxn modelId="{68BDBF09-2F97-4F92-83B5-D260982EBC1A}" type="presParOf" srcId="{31F23EEF-2D90-4D54-A76B-D978077BF7B7}" destId="{84EA7B10-FA64-4804-96EE-5FA7DFAC9E35}" srcOrd="3" destOrd="0" presId="urn:microsoft.com/office/officeart/2005/8/layout/radial6"/>
    <dgm:cxn modelId="{DDE96D9C-C702-4C0C-84E7-AB186D0103C7}" type="presParOf" srcId="{31F23EEF-2D90-4D54-A76B-D978077BF7B7}" destId="{70A4831D-857C-4A56-9999-1F4F16947F0B}" srcOrd="4" destOrd="0" presId="urn:microsoft.com/office/officeart/2005/8/layout/radial6"/>
    <dgm:cxn modelId="{BB798F34-53F0-4A29-9ACD-5178135BCF8E}" type="presParOf" srcId="{31F23EEF-2D90-4D54-A76B-D978077BF7B7}" destId="{54CE6F63-632A-494E-BAC2-B657EA32FE32}" srcOrd="5" destOrd="0" presId="urn:microsoft.com/office/officeart/2005/8/layout/radial6"/>
    <dgm:cxn modelId="{CA3858D1-4F8D-4F4C-9259-074CF3105403}" type="presParOf" srcId="{31F23EEF-2D90-4D54-A76B-D978077BF7B7}" destId="{173B45F5-8395-472B-85A5-7537998E5292}" srcOrd="6" destOrd="0" presId="urn:microsoft.com/office/officeart/2005/8/layout/radial6"/>
    <dgm:cxn modelId="{87D38B81-2693-403D-9BA4-41DA6F9AA968}" type="presParOf" srcId="{31F23EEF-2D90-4D54-A76B-D978077BF7B7}" destId="{6548EEBE-554C-49CF-A28C-ADCBAE5C3F5E}" srcOrd="7" destOrd="0" presId="urn:microsoft.com/office/officeart/2005/8/layout/radial6"/>
    <dgm:cxn modelId="{C5AEBD5B-C621-4F4B-B17F-688918074A73}" type="presParOf" srcId="{31F23EEF-2D90-4D54-A76B-D978077BF7B7}" destId="{5D864C6C-4B77-4B96-8B13-29D59BF4556B}" srcOrd="8" destOrd="0" presId="urn:microsoft.com/office/officeart/2005/8/layout/radial6"/>
    <dgm:cxn modelId="{6A360C21-E0C9-43E6-96D2-B2351CDFD4B3}" type="presParOf" srcId="{31F23EEF-2D90-4D54-A76B-D978077BF7B7}" destId="{7C2AF7D4-35BA-45BF-8DF0-D9AD83387822}" srcOrd="9" destOrd="0" presId="urn:microsoft.com/office/officeart/2005/8/layout/radial6"/>
    <dgm:cxn modelId="{AD229DE2-292C-4A37-9077-66A1B8B39715}" type="presParOf" srcId="{31F23EEF-2D90-4D54-A76B-D978077BF7B7}" destId="{4B45277C-D00A-4A6C-A3CE-C07C16513261}" srcOrd="10" destOrd="0" presId="urn:microsoft.com/office/officeart/2005/8/layout/radial6"/>
    <dgm:cxn modelId="{EB05CAE6-BF8C-423D-966C-057421D6AF69}" type="presParOf" srcId="{31F23EEF-2D90-4D54-A76B-D978077BF7B7}" destId="{D337D51D-3319-4525-9B9A-3D2EF394DDE1}" srcOrd="11" destOrd="0" presId="urn:microsoft.com/office/officeart/2005/8/layout/radial6"/>
    <dgm:cxn modelId="{7E45A9CB-E427-451E-8526-20A032638DC2}" type="presParOf" srcId="{31F23EEF-2D90-4D54-A76B-D978077BF7B7}" destId="{602552BC-AC89-4D3B-9160-7673E2EE750C}" srcOrd="12" destOrd="0" presId="urn:microsoft.com/office/officeart/2005/8/layout/radial6"/>
    <dgm:cxn modelId="{43279D01-53D9-4A94-A8CA-57377991EAA6}" type="presParOf" srcId="{31F23EEF-2D90-4D54-A76B-D978077BF7B7}" destId="{B46A5061-671C-4986-A20D-DC448248033E}" srcOrd="13" destOrd="0" presId="urn:microsoft.com/office/officeart/2005/8/layout/radial6"/>
    <dgm:cxn modelId="{6CBAE93C-F3C9-4455-A001-01D097BD0451}" type="presParOf" srcId="{31F23EEF-2D90-4D54-A76B-D978077BF7B7}" destId="{6F018D90-6178-4274-9BC1-6B9F3AFC408A}" srcOrd="14" destOrd="0" presId="urn:microsoft.com/office/officeart/2005/8/layout/radial6"/>
    <dgm:cxn modelId="{A31C1A47-1A9E-406C-B163-4F76BE1F3AE4}" type="presParOf" srcId="{31F23EEF-2D90-4D54-A76B-D978077BF7B7}" destId="{67EBC1E2-0527-471B-82F6-821628AF0475}" srcOrd="15" destOrd="0" presId="urn:microsoft.com/office/officeart/2005/8/layout/radial6"/>
    <dgm:cxn modelId="{EA4C6C4D-3310-44BC-92CB-73039E0A739D}" type="presParOf" srcId="{31F23EEF-2D90-4D54-A76B-D978077BF7B7}" destId="{EFDC7115-B8D5-4FB1-B767-E39A0BABEE35}" srcOrd="16" destOrd="0" presId="urn:microsoft.com/office/officeart/2005/8/layout/radial6"/>
    <dgm:cxn modelId="{4CCC28C4-EF8F-4C3D-8BF9-C89FA5D3FD01}" type="presParOf" srcId="{31F23EEF-2D90-4D54-A76B-D978077BF7B7}" destId="{3D359258-3B2B-4445-BBD0-ABB5DE047A82}" srcOrd="17" destOrd="0" presId="urn:microsoft.com/office/officeart/2005/8/layout/radial6"/>
    <dgm:cxn modelId="{83348505-1D09-47B1-9DCE-1CAF3C7A3C38}" type="presParOf" srcId="{31F23EEF-2D90-4D54-A76B-D978077BF7B7}" destId="{2AB39639-8532-4739-8BF3-328AD523AC0D}" srcOrd="18" destOrd="0" presId="urn:microsoft.com/office/officeart/2005/8/layout/radial6"/>
    <dgm:cxn modelId="{C355D02C-6BD5-4D9D-83BE-41DA1D7000E3}" type="presParOf" srcId="{31F23EEF-2D90-4D54-A76B-D978077BF7B7}" destId="{4DE0C1B1-B25B-483F-A9CD-5C4C16B129A9}" srcOrd="19" destOrd="0" presId="urn:microsoft.com/office/officeart/2005/8/layout/radial6"/>
    <dgm:cxn modelId="{65E959C0-AF07-4818-8522-99B6814AB2CA}" type="presParOf" srcId="{31F23EEF-2D90-4D54-A76B-D978077BF7B7}" destId="{9DF8957B-C946-444A-8B10-55C06FF527AD}" srcOrd="20" destOrd="0" presId="urn:microsoft.com/office/officeart/2005/8/layout/radial6"/>
    <dgm:cxn modelId="{8CD0DE4A-3665-4CDC-B2DA-6564F10D3ED7}" type="presParOf" srcId="{31F23EEF-2D90-4D54-A76B-D978077BF7B7}" destId="{BA9F3C6B-F8A1-4070-8765-0016D43029A4}"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9F3C6B-F8A1-4070-8765-0016D43029A4}">
      <dsp:nvSpPr>
        <dsp:cNvPr id="0" name=""/>
        <dsp:cNvSpPr/>
      </dsp:nvSpPr>
      <dsp:spPr>
        <a:xfrm>
          <a:off x="529162" y="450457"/>
          <a:ext cx="3591461" cy="3591461"/>
        </a:xfrm>
        <a:prstGeom prst="blockArc">
          <a:avLst>
            <a:gd name="adj1" fmla="val 13114286"/>
            <a:gd name="adj2" fmla="val 16200000"/>
            <a:gd name="adj3" fmla="val 3887"/>
          </a:avLst>
        </a:prstGeom>
        <a:gradFill rotWithShape="0">
          <a:gsLst>
            <a:gs pos="0">
              <a:schemeClr val="accent4">
                <a:hueOff val="-989414"/>
                <a:satOff val="-5690"/>
                <a:lumOff val="-4511"/>
                <a:alphaOff val="0"/>
                <a:tint val="94000"/>
                <a:satMod val="100000"/>
                <a:lumMod val="108000"/>
              </a:schemeClr>
            </a:gs>
            <a:gs pos="50000">
              <a:schemeClr val="accent4">
                <a:hueOff val="-989414"/>
                <a:satOff val="-5690"/>
                <a:lumOff val="-4511"/>
                <a:alphaOff val="0"/>
                <a:tint val="98000"/>
                <a:shade val="100000"/>
                <a:satMod val="100000"/>
                <a:lumMod val="100000"/>
              </a:schemeClr>
            </a:gs>
            <a:gs pos="100000">
              <a:schemeClr val="accent4">
                <a:hueOff val="-989414"/>
                <a:satOff val="-5690"/>
                <a:lumOff val="-4511"/>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2AB39639-8532-4739-8BF3-328AD523AC0D}">
      <dsp:nvSpPr>
        <dsp:cNvPr id="0" name=""/>
        <dsp:cNvSpPr/>
      </dsp:nvSpPr>
      <dsp:spPr>
        <a:xfrm>
          <a:off x="529162" y="450457"/>
          <a:ext cx="3591461" cy="3591461"/>
        </a:xfrm>
        <a:prstGeom prst="blockArc">
          <a:avLst>
            <a:gd name="adj1" fmla="val 10028571"/>
            <a:gd name="adj2" fmla="val 13114286"/>
            <a:gd name="adj3" fmla="val 3887"/>
          </a:avLst>
        </a:prstGeom>
        <a:gradFill rotWithShape="0">
          <a:gsLst>
            <a:gs pos="0">
              <a:schemeClr val="accent4">
                <a:hueOff val="-824512"/>
                <a:satOff val="-4742"/>
                <a:lumOff val="-3759"/>
                <a:alphaOff val="0"/>
                <a:tint val="94000"/>
                <a:satMod val="100000"/>
                <a:lumMod val="108000"/>
              </a:schemeClr>
            </a:gs>
            <a:gs pos="50000">
              <a:schemeClr val="accent4">
                <a:hueOff val="-824512"/>
                <a:satOff val="-4742"/>
                <a:lumOff val="-3759"/>
                <a:alphaOff val="0"/>
                <a:tint val="98000"/>
                <a:shade val="100000"/>
                <a:satMod val="100000"/>
                <a:lumMod val="100000"/>
              </a:schemeClr>
            </a:gs>
            <a:gs pos="100000">
              <a:schemeClr val="accent4">
                <a:hueOff val="-824512"/>
                <a:satOff val="-4742"/>
                <a:lumOff val="-3759"/>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67EBC1E2-0527-471B-82F6-821628AF0475}">
      <dsp:nvSpPr>
        <dsp:cNvPr id="0" name=""/>
        <dsp:cNvSpPr/>
      </dsp:nvSpPr>
      <dsp:spPr>
        <a:xfrm>
          <a:off x="529162" y="450457"/>
          <a:ext cx="3591461" cy="3591461"/>
        </a:xfrm>
        <a:prstGeom prst="blockArc">
          <a:avLst>
            <a:gd name="adj1" fmla="val 6942857"/>
            <a:gd name="adj2" fmla="val 10028571"/>
            <a:gd name="adj3" fmla="val 3887"/>
          </a:avLst>
        </a:prstGeom>
        <a:gradFill rotWithShape="0">
          <a:gsLst>
            <a:gs pos="0">
              <a:schemeClr val="accent4">
                <a:hueOff val="-659609"/>
                <a:satOff val="-3793"/>
                <a:lumOff val="-3007"/>
                <a:alphaOff val="0"/>
                <a:tint val="94000"/>
                <a:satMod val="100000"/>
                <a:lumMod val="108000"/>
              </a:schemeClr>
            </a:gs>
            <a:gs pos="50000">
              <a:schemeClr val="accent4">
                <a:hueOff val="-659609"/>
                <a:satOff val="-3793"/>
                <a:lumOff val="-3007"/>
                <a:alphaOff val="0"/>
                <a:tint val="98000"/>
                <a:shade val="100000"/>
                <a:satMod val="100000"/>
                <a:lumMod val="100000"/>
              </a:schemeClr>
            </a:gs>
            <a:gs pos="100000">
              <a:schemeClr val="accent4">
                <a:hueOff val="-659609"/>
                <a:satOff val="-3793"/>
                <a:lumOff val="-3007"/>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602552BC-AC89-4D3B-9160-7673E2EE750C}">
      <dsp:nvSpPr>
        <dsp:cNvPr id="0" name=""/>
        <dsp:cNvSpPr/>
      </dsp:nvSpPr>
      <dsp:spPr>
        <a:xfrm>
          <a:off x="529162" y="450457"/>
          <a:ext cx="3591461" cy="3591461"/>
        </a:xfrm>
        <a:prstGeom prst="blockArc">
          <a:avLst>
            <a:gd name="adj1" fmla="val 3857143"/>
            <a:gd name="adj2" fmla="val 6942857"/>
            <a:gd name="adj3" fmla="val 3887"/>
          </a:avLst>
        </a:prstGeom>
        <a:gradFill rotWithShape="0">
          <a:gsLst>
            <a:gs pos="0">
              <a:schemeClr val="accent4">
                <a:hueOff val="-494707"/>
                <a:satOff val="-2845"/>
                <a:lumOff val="-2255"/>
                <a:alphaOff val="0"/>
                <a:tint val="94000"/>
                <a:satMod val="100000"/>
                <a:lumMod val="108000"/>
              </a:schemeClr>
            </a:gs>
            <a:gs pos="50000">
              <a:schemeClr val="accent4">
                <a:hueOff val="-494707"/>
                <a:satOff val="-2845"/>
                <a:lumOff val="-2255"/>
                <a:alphaOff val="0"/>
                <a:tint val="98000"/>
                <a:shade val="100000"/>
                <a:satMod val="100000"/>
                <a:lumMod val="100000"/>
              </a:schemeClr>
            </a:gs>
            <a:gs pos="100000">
              <a:schemeClr val="accent4">
                <a:hueOff val="-494707"/>
                <a:satOff val="-2845"/>
                <a:lumOff val="-2255"/>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7C2AF7D4-35BA-45BF-8DF0-D9AD83387822}">
      <dsp:nvSpPr>
        <dsp:cNvPr id="0" name=""/>
        <dsp:cNvSpPr/>
      </dsp:nvSpPr>
      <dsp:spPr>
        <a:xfrm>
          <a:off x="529162" y="450457"/>
          <a:ext cx="3591461" cy="3591461"/>
        </a:xfrm>
        <a:prstGeom prst="blockArc">
          <a:avLst>
            <a:gd name="adj1" fmla="val 771429"/>
            <a:gd name="adj2" fmla="val 3857143"/>
            <a:gd name="adj3" fmla="val 3887"/>
          </a:avLst>
        </a:prstGeom>
        <a:gradFill rotWithShape="0">
          <a:gsLst>
            <a:gs pos="0">
              <a:schemeClr val="accent4">
                <a:hueOff val="-329805"/>
                <a:satOff val="-1897"/>
                <a:lumOff val="-1504"/>
                <a:alphaOff val="0"/>
                <a:tint val="94000"/>
                <a:satMod val="100000"/>
                <a:lumMod val="108000"/>
              </a:schemeClr>
            </a:gs>
            <a:gs pos="50000">
              <a:schemeClr val="accent4">
                <a:hueOff val="-329805"/>
                <a:satOff val="-1897"/>
                <a:lumOff val="-1504"/>
                <a:alphaOff val="0"/>
                <a:tint val="98000"/>
                <a:shade val="100000"/>
                <a:satMod val="100000"/>
                <a:lumMod val="100000"/>
              </a:schemeClr>
            </a:gs>
            <a:gs pos="100000">
              <a:schemeClr val="accent4">
                <a:hueOff val="-329805"/>
                <a:satOff val="-1897"/>
                <a:lumOff val="-1504"/>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173B45F5-8395-472B-85A5-7537998E5292}">
      <dsp:nvSpPr>
        <dsp:cNvPr id="0" name=""/>
        <dsp:cNvSpPr/>
      </dsp:nvSpPr>
      <dsp:spPr>
        <a:xfrm>
          <a:off x="529162" y="450457"/>
          <a:ext cx="3591461" cy="3591461"/>
        </a:xfrm>
        <a:prstGeom prst="blockArc">
          <a:avLst>
            <a:gd name="adj1" fmla="val 19285714"/>
            <a:gd name="adj2" fmla="val 771429"/>
            <a:gd name="adj3" fmla="val 3887"/>
          </a:avLst>
        </a:prstGeom>
        <a:gradFill rotWithShape="0">
          <a:gsLst>
            <a:gs pos="0">
              <a:schemeClr val="accent4">
                <a:hueOff val="-164902"/>
                <a:satOff val="-948"/>
                <a:lumOff val="-752"/>
                <a:alphaOff val="0"/>
                <a:tint val="94000"/>
                <a:satMod val="100000"/>
                <a:lumMod val="108000"/>
              </a:schemeClr>
            </a:gs>
            <a:gs pos="50000">
              <a:schemeClr val="accent4">
                <a:hueOff val="-164902"/>
                <a:satOff val="-948"/>
                <a:lumOff val="-752"/>
                <a:alphaOff val="0"/>
                <a:tint val="98000"/>
                <a:shade val="100000"/>
                <a:satMod val="100000"/>
                <a:lumMod val="100000"/>
              </a:schemeClr>
            </a:gs>
            <a:gs pos="100000">
              <a:schemeClr val="accent4">
                <a:hueOff val="-164902"/>
                <a:satOff val="-948"/>
                <a:lumOff val="-752"/>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84EA7B10-FA64-4804-96EE-5FA7DFAC9E35}">
      <dsp:nvSpPr>
        <dsp:cNvPr id="0" name=""/>
        <dsp:cNvSpPr/>
      </dsp:nvSpPr>
      <dsp:spPr>
        <a:xfrm>
          <a:off x="529162" y="450457"/>
          <a:ext cx="3591461" cy="3591461"/>
        </a:xfrm>
        <a:prstGeom prst="blockArc">
          <a:avLst>
            <a:gd name="adj1" fmla="val 16200000"/>
            <a:gd name="adj2" fmla="val 19285714"/>
            <a:gd name="adj3" fmla="val 3887"/>
          </a:avLst>
        </a:prstGeom>
        <a:gradFill rotWithShape="0">
          <a:gsLst>
            <a:gs pos="0">
              <a:schemeClr val="accent4">
                <a:hueOff val="0"/>
                <a:satOff val="0"/>
                <a:lumOff val="0"/>
                <a:alphaOff val="0"/>
                <a:tint val="94000"/>
                <a:satMod val="100000"/>
                <a:lumMod val="108000"/>
              </a:schemeClr>
            </a:gs>
            <a:gs pos="50000">
              <a:schemeClr val="accent4">
                <a:hueOff val="0"/>
                <a:satOff val="0"/>
                <a:lumOff val="0"/>
                <a:alphaOff val="0"/>
                <a:tint val="98000"/>
                <a:shade val="100000"/>
                <a:satMod val="100000"/>
                <a:lumMod val="100000"/>
              </a:schemeClr>
            </a:gs>
            <a:gs pos="100000">
              <a:schemeClr val="accent4">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4F883190-CC8C-4726-8FE3-C1E36260C9BB}">
      <dsp:nvSpPr>
        <dsp:cNvPr id="0" name=""/>
        <dsp:cNvSpPr/>
      </dsp:nvSpPr>
      <dsp:spPr>
        <a:xfrm>
          <a:off x="1632420" y="1553715"/>
          <a:ext cx="1384946" cy="1384946"/>
        </a:xfrm>
        <a:prstGeom prst="ellipse">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l-GR" sz="1300" kern="1200" dirty="0"/>
            <a:t>ΣΩΣΤΗ ΔΙΑΧΕΙΡΙΣΗ ΠΑΡΑΠΟΝΩΝ</a:t>
          </a:r>
        </a:p>
      </dsp:txBody>
      <dsp:txXfrm>
        <a:off x="1835241" y="1756536"/>
        <a:ext cx="979304" cy="979304"/>
      </dsp:txXfrm>
    </dsp:sp>
    <dsp:sp modelId="{FFC84946-60CB-44C4-A4D2-47AAF5599215}">
      <dsp:nvSpPr>
        <dsp:cNvPr id="0" name=""/>
        <dsp:cNvSpPr/>
      </dsp:nvSpPr>
      <dsp:spPr>
        <a:xfrm>
          <a:off x="1840162" y="627"/>
          <a:ext cx="969462" cy="969462"/>
        </a:xfrm>
        <a:prstGeom prst="ellipse">
          <a:avLst/>
        </a:prstGeom>
        <a:gradFill rotWithShape="0">
          <a:gsLst>
            <a:gs pos="0">
              <a:schemeClr val="accent4">
                <a:hueOff val="0"/>
                <a:satOff val="0"/>
                <a:lumOff val="0"/>
                <a:alphaOff val="0"/>
                <a:tint val="94000"/>
                <a:satMod val="100000"/>
                <a:lumMod val="108000"/>
              </a:schemeClr>
            </a:gs>
            <a:gs pos="50000">
              <a:schemeClr val="accent4">
                <a:hueOff val="0"/>
                <a:satOff val="0"/>
                <a:lumOff val="0"/>
                <a:alphaOff val="0"/>
                <a:tint val="98000"/>
                <a:shade val="100000"/>
                <a:satMod val="100000"/>
                <a:lumMod val="100000"/>
              </a:schemeClr>
            </a:gs>
            <a:gs pos="100000">
              <a:schemeClr val="accent4">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l-GR" sz="800" kern="1200" dirty="0"/>
            <a:t>ΑΜΕΣΗ ΑΝΤΙΔΡΑΣΗ</a:t>
          </a:r>
        </a:p>
      </dsp:txBody>
      <dsp:txXfrm>
        <a:off x="1982136" y="142601"/>
        <a:ext cx="685514" cy="685514"/>
      </dsp:txXfrm>
    </dsp:sp>
    <dsp:sp modelId="{70A4831D-857C-4A56-9999-1F4F16947F0B}">
      <dsp:nvSpPr>
        <dsp:cNvPr id="0" name=""/>
        <dsp:cNvSpPr/>
      </dsp:nvSpPr>
      <dsp:spPr>
        <a:xfrm>
          <a:off x="3216834" y="663597"/>
          <a:ext cx="969462" cy="969462"/>
        </a:xfrm>
        <a:prstGeom prst="ellipse">
          <a:avLst/>
        </a:prstGeom>
        <a:gradFill rotWithShape="0">
          <a:gsLst>
            <a:gs pos="0">
              <a:schemeClr val="accent4">
                <a:hueOff val="-164902"/>
                <a:satOff val="-948"/>
                <a:lumOff val="-752"/>
                <a:alphaOff val="0"/>
                <a:tint val="94000"/>
                <a:satMod val="100000"/>
                <a:lumMod val="108000"/>
              </a:schemeClr>
            </a:gs>
            <a:gs pos="50000">
              <a:schemeClr val="accent4">
                <a:hueOff val="-164902"/>
                <a:satOff val="-948"/>
                <a:lumOff val="-752"/>
                <a:alphaOff val="0"/>
                <a:tint val="98000"/>
                <a:shade val="100000"/>
                <a:satMod val="100000"/>
                <a:lumMod val="100000"/>
              </a:schemeClr>
            </a:gs>
            <a:gs pos="100000">
              <a:schemeClr val="accent4">
                <a:hueOff val="-164902"/>
                <a:satOff val="-948"/>
                <a:lumOff val="-752"/>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l-GR" sz="800" kern="1200" dirty="0"/>
            <a:t>ΘΕΤΙΚΗ ΨΥΧΟΛΟΓΙΑ</a:t>
          </a:r>
        </a:p>
      </dsp:txBody>
      <dsp:txXfrm>
        <a:off x="3358808" y="805571"/>
        <a:ext cx="685514" cy="685514"/>
      </dsp:txXfrm>
    </dsp:sp>
    <dsp:sp modelId="{6548EEBE-554C-49CF-A28C-ADCBAE5C3F5E}">
      <dsp:nvSpPr>
        <dsp:cNvPr id="0" name=""/>
        <dsp:cNvSpPr/>
      </dsp:nvSpPr>
      <dsp:spPr>
        <a:xfrm>
          <a:off x="3556844" y="2153278"/>
          <a:ext cx="969462" cy="969462"/>
        </a:xfrm>
        <a:prstGeom prst="ellipse">
          <a:avLst/>
        </a:prstGeom>
        <a:gradFill rotWithShape="0">
          <a:gsLst>
            <a:gs pos="0">
              <a:schemeClr val="accent4">
                <a:hueOff val="-329805"/>
                <a:satOff val="-1897"/>
                <a:lumOff val="-1504"/>
                <a:alphaOff val="0"/>
                <a:tint val="94000"/>
                <a:satMod val="100000"/>
                <a:lumMod val="108000"/>
              </a:schemeClr>
            </a:gs>
            <a:gs pos="50000">
              <a:schemeClr val="accent4">
                <a:hueOff val="-329805"/>
                <a:satOff val="-1897"/>
                <a:lumOff val="-1504"/>
                <a:alphaOff val="0"/>
                <a:tint val="98000"/>
                <a:shade val="100000"/>
                <a:satMod val="100000"/>
                <a:lumMod val="100000"/>
              </a:schemeClr>
            </a:gs>
            <a:gs pos="100000">
              <a:schemeClr val="accent4">
                <a:hueOff val="-329805"/>
                <a:satOff val="-1897"/>
                <a:lumOff val="-1504"/>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l-GR" sz="800" kern="1200" dirty="0"/>
            <a:t>ΣΩΣΤΟΣ ΑΚΡΟΑΤΗΣ</a:t>
          </a:r>
        </a:p>
      </dsp:txBody>
      <dsp:txXfrm>
        <a:off x="3698818" y="2295252"/>
        <a:ext cx="685514" cy="685514"/>
      </dsp:txXfrm>
    </dsp:sp>
    <dsp:sp modelId="{4B45277C-D00A-4A6C-A3CE-C07C16513261}">
      <dsp:nvSpPr>
        <dsp:cNvPr id="0" name=""/>
        <dsp:cNvSpPr/>
      </dsp:nvSpPr>
      <dsp:spPr>
        <a:xfrm>
          <a:off x="2604157" y="3347910"/>
          <a:ext cx="969462" cy="969462"/>
        </a:xfrm>
        <a:prstGeom prst="ellipse">
          <a:avLst/>
        </a:prstGeom>
        <a:gradFill rotWithShape="0">
          <a:gsLst>
            <a:gs pos="0">
              <a:schemeClr val="accent4">
                <a:hueOff val="-494707"/>
                <a:satOff val="-2845"/>
                <a:lumOff val="-2255"/>
                <a:alphaOff val="0"/>
                <a:tint val="94000"/>
                <a:satMod val="100000"/>
                <a:lumMod val="108000"/>
              </a:schemeClr>
            </a:gs>
            <a:gs pos="50000">
              <a:schemeClr val="accent4">
                <a:hueOff val="-494707"/>
                <a:satOff val="-2845"/>
                <a:lumOff val="-2255"/>
                <a:alphaOff val="0"/>
                <a:tint val="98000"/>
                <a:shade val="100000"/>
                <a:satMod val="100000"/>
                <a:lumMod val="100000"/>
              </a:schemeClr>
            </a:gs>
            <a:gs pos="100000">
              <a:schemeClr val="accent4">
                <a:hueOff val="-494707"/>
                <a:satOff val="-2845"/>
                <a:lumOff val="-2255"/>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l-GR" sz="800" kern="1200" dirty="0"/>
            <a:t>ΣΩΣΤΗ ΕΚΤΙΜΗΣΗ ΚΑΤΑΣΤΑΣΕΩΝ</a:t>
          </a:r>
        </a:p>
      </dsp:txBody>
      <dsp:txXfrm>
        <a:off x="2746131" y="3489884"/>
        <a:ext cx="685514" cy="685514"/>
      </dsp:txXfrm>
    </dsp:sp>
    <dsp:sp modelId="{B46A5061-671C-4986-A20D-DC448248033E}">
      <dsp:nvSpPr>
        <dsp:cNvPr id="0" name=""/>
        <dsp:cNvSpPr/>
      </dsp:nvSpPr>
      <dsp:spPr>
        <a:xfrm>
          <a:off x="1076166" y="3347910"/>
          <a:ext cx="969462" cy="969462"/>
        </a:xfrm>
        <a:prstGeom prst="ellipse">
          <a:avLst/>
        </a:prstGeom>
        <a:gradFill rotWithShape="0">
          <a:gsLst>
            <a:gs pos="0">
              <a:schemeClr val="accent4">
                <a:hueOff val="-659609"/>
                <a:satOff val="-3793"/>
                <a:lumOff val="-3007"/>
                <a:alphaOff val="0"/>
                <a:tint val="94000"/>
                <a:satMod val="100000"/>
                <a:lumMod val="108000"/>
              </a:schemeClr>
            </a:gs>
            <a:gs pos="50000">
              <a:schemeClr val="accent4">
                <a:hueOff val="-659609"/>
                <a:satOff val="-3793"/>
                <a:lumOff val="-3007"/>
                <a:alphaOff val="0"/>
                <a:tint val="98000"/>
                <a:shade val="100000"/>
                <a:satMod val="100000"/>
                <a:lumMod val="100000"/>
              </a:schemeClr>
            </a:gs>
            <a:gs pos="100000">
              <a:schemeClr val="accent4">
                <a:hueOff val="-659609"/>
                <a:satOff val="-3793"/>
                <a:lumOff val="-3007"/>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l-GR" sz="800" kern="1200" dirty="0"/>
            <a:t>ΑΜΕΣΕΣ ΚΑΙ ΕΝΑΛΛΑΚΤΙΚΕΣ ΛΥΣΕΙΣ</a:t>
          </a:r>
        </a:p>
      </dsp:txBody>
      <dsp:txXfrm>
        <a:off x="1218140" y="3489884"/>
        <a:ext cx="685514" cy="685514"/>
      </dsp:txXfrm>
    </dsp:sp>
    <dsp:sp modelId="{EFDC7115-B8D5-4FB1-B767-E39A0BABEE35}">
      <dsp:nvSpPr>
        <dsp:cNvPr id="0" name=""/>
        <dsp:cNvSpPr/>
      </dsp:nvSpPr>
      <dsp:spPr>
        <a:xfrm>
          <a:off x="123479" y="2153278"/>
          <a:ext cx="969462" cy="969462"/>
        </a:xfrm>
        <a:prstGeom prst="ellipse">
          <a:avLst/>
        </a:prstGeom>
        <a:gradFill rotWithShape="0">
          <a:gsLst>
            <a:gs pos="0">
              <a:schemeClr val="accent4">
                <a:hueOff val="-824512"/>
                <a:satOff val="-4742"/>
                <a:lumOff val="-3759"/>
                <a:alphaOff val="0"/>
                <a:tint val="94000"/>
                <a:satMod val="100000"/>
                <a:lumMod val="108000"/>
              </a:schemeClr>
            </a:gs>
            <a:gs pos="50000">
              <a:schemeClr val="accent4">
                <a:hueOff val="-824512"/>
                <a:satOff val="-4742"/>
                <a:lumOff val="-3759"/>
                <a:alphaOff val="0"/>
                <a:tint val="98000"/>
                <a:shade val="100000"/>
                <a:satMod val="100000"/>
                <a:lumMod val="100000"/>
              </a:schemeClr>
            </a:gs>
            <a:gs pos="100000">
              <a:schemeClr val="accent4">
                <a:hueOff val="-824512"/>
                <a:satOff val="-4742"/>
                <a:lumOff val="-3759"/>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l-GR" sz="800" kern="1200" dirty="0"/>
            <a:t>ΕΛΕΓΧΟΜΕΝΗ ΚΑΤΑΣΤΑΣΗ</a:t>
          </a:r>
        </a:p>
      </dsp:txBody>
      <dsp:txXfrm>
        <a:off x="265453" y="2295252"/>
        <a:ext cx="685514" cy="685514"/>
      </dsp:txXfrm>
    </dsp:sp>
    <dsp:sp modelId="{4DE0C1B1-B25B-483F-A9CD-5C4C16B129A9}">
      <dsp:nvSpPr>
        <dsp:cNvPr id="0" name=""/>
        <dsp:cNvSpPr/>
      </dsp:nvSpPr>
      <dsp:spPr>
        <a:xfrm>
          <a:off x="463489" y="663597"/>
          <a:ext cx="969462" cy="969462"/>
        </a:xfrm>
        <a:prstGeom prst="ellipse">
          <a:avLst/>
        </a:prstGeom>
        <a:gradFill rotWithShape="0">
          <a:gsLst>
            <a:gs pos="0">
              <a:schemeClr val="accent4">
                <a:hueOff val="-989414"/>
                <a:satOff val="-5690"/>
                <a:lumOff val="-4511"/>
                <a:alphaOff val="0"/>
                <a:tint val="94000"/>
                <a:satMod val="100000"/>
                <a:lumMod val="108000"/>
              </a:schemeClr>
            </a:gs>
            <a:gs pos="50000">
              <a:schemeClr val="accent4">
                <a:hueOff val="-989414"/>
                <a:satOff val="-5690"/>
                <a:lumOff val="-4511"/>
                <a:alphaOff val="0"/>
                <a:tint val="98000"/>
                <a:shade val="100000"/>
                <a:satMod val="100000"/>
                <a:lumMod val="100000"/>
              </a:schemeClr>
            </a:gs>
            <a:gs pos="100000">
              <a:schemeClr val="accent4">
                <a:hueOff val="-989414"/>
                <a:satOff val="-5690"/>
                <a:lumOff val="-4511"/>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l-GR" sz="800" kern="1200" dirty="0"/>
            <a:t>ΠΡΟΣΩΠΙΚΗ ΒΕΛΤΙΩΣΗ</a:t>
          </a:r>
        </a:p>
      </dsp:txBody>
      <dsp:txXfrm>
        <a:off x="605463" y="805571"/>
        <a:ext cx="685514" cy="68551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ctrTitle"/>
          </p:nvPr>
        </p:nvSpPr>
        <p:spPr>
          <a:xfrm>
            <a:off x="1313259" y="1083988"/>
            <a:ext cx="6517482" cy="2091011"/>
          </a:xfrm>
        </p:spPr>
        <p:txBody>
          <a:bodyPr anchor="b">
            <a:normAutofit/>
          </a:bodyPr>
          <a:lstStyle>
            <a:lvl1pPr algn="ctr">
              <a:defRPr sz="3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313259" y="3238501"/>
            <a:ext cx="6517482" cy="1142999"/>
          </a:xfrm>
        </p:spPr>
        <p:txBody>
          <a:bodyPr>
            <a:normAutofit/>
          </a:bodyPr>
          <a:lstStyle>
            <a:lvl1pPr marL="0" indent="0" algn="ctr">
              <a:buNone/>
              <a:defRPr sz="16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DC956E61-4FF4-44F2-B1EF-AB75617F93DD}" type="datetimeFigureOut">
              <a:rPr lang="el-GR" smtClean="0"/>
              <a:t>26/2/2022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4057837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a:xfrm>
            <a:off x="685346" y="3574478"/>
            <a:ext cx="7773324" cy="676342"/>
          </a:xfrm>
        </p:spPr>
        <p:txBody>
          <a:bodyPr anchor="b"/>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88558" y="581884"/>
            <a:ext cx="7366899" cy="2678447"/>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31" y="4257273"/>
            <a:ext cx="7773339" cy="568727"/>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C956E61-4FF4-44F2-B1EF-AB75617F93DD}" type="datetimeFigureOut">
              <a:rPr lang="el-GR" smtClean="0"/>
              <a:t>26/2/2022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311484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a:xfrm>
            <a:off x="685331" y="507999"/>
            <a:ext cx="7773339" cy="2856038"/>
          </a:xfrm>
        </p:spPr>
        <p:txBody>
          <a:bodyPr anchor="ctr"/>
          <a:lstStyle>
            <a:lvl1pPr algn="ctr">
              <a:defRPr sz="24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5331" y="3504018"/>
            <a:ext cx="7773339" cy="1321983"/>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C956E61-4FF4-44F2-B1EF-AB75617F93DD}" type="datetimeFigureOut">
              <a:rPr lang="el-GR" smtClean="0"/>
              <a:t>26/2/2022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2074366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a:xfrm>
            <a:off x="1084659" y="508000"/>
            <a:ext cx="6977064" cy="2494087"/>
          </a:xfrm>
        </p:spPr>
        <p:txBody>
          <a:bodyPr anchor="ctr"/>
          <a:lstStyle>
            <a:lvl1pPr>
              <a:defRPr sz="24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290484" y="3008360"/>
            <a:ext cx="6564224" cy="495657"/>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4" name="Text Placeholder 3"/>
          <p:cNvSpPr>
            <a:spLocks noGrp="1"/>
          </p:cNvSpPr>
          <p:nvPr>
            <p:ph type="body" sz="half" idx="2"/>
          </p:nvPr>
        </p:nvSpPr>
        <p:spPr>
          <a:xfrm>
            <a:off x="685331" y="3643997"/>
            <a:ext cx="7773339" cy="1184211"/>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C956E61-4FF4-44F2-B1EF-AB75617F93DD}" type="datetimeFigureOut">
              <a:rPr lang="el-GR" smtClean="0"/>
              <a:t>26/2/2022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9EA9813-AEEF-434B-A93E-EDF40AD8C059}" type="slidenum">
              <a:rPr lang="el-GR" smtClean="0"/>
              <a:t>‹#›</a:t>
            </a:fld>
            <a:endParaRPr lang="el-GR"/>
          </a:p>
        </p:txBody>
      </p:sp>
      <p:sp>
        <p:nvSpPr>
          <p:cNvPr id="13" name="TextBox 12"/>
          <p:cNvSpPr txBox="1"/>
          <p:nvPr/>
        </p:nvSpPr>
        <p:spPr>
          <a:xfrm>
            <a:off x="751116" y="628472"/>
            <a:ext cx="457200" cy="487313"/>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4" name="TextBox 13"/>
          <p:cNvSpPr txBox="1"/>
          <p:nvPr/>
        </p:nvSpPr>
        <p:spPr>
          <a:xfrm>
            <a:off x="7918169" y="2494649"/>
            <a:ext cx="457200" cy="487313"/>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041588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a:xfrm>
            <a:off x="685331" y="1782268"/>
            <a:ext cx="7773339" cy="2093196"/>
          </a:xfrm>
        </p:spPr>
        <p:txBody>
          <a:bodyPr anchor="b"/>
          <a:lstStyle>
            <a:lvl1pPr algn="ctr">
              <a:defRPr sz="24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5331" y="3885279"/>
            <a:ext cx="7773339" cy="950537"/>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C956E61-4FF4-44F2-B1EF-AB75617F93DD}" type="datetimeFigureOut">
              <a:rPr lang="el-GR" smtClean="0"/>
              <a:t>26/2/2022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568562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15" name="Title 1"/>
          <p:cNvSpPr>
            <a:spLocks noGrp="1"/>
          </p:cNvSpPr>
          <p:nvPr>
            <p:ph type="title"/>
          </p:nvPr>
        </p:nvSpPr>
        <p:spPr>
          <a:xfrm>
            <a:off x="685331" y="508000"/>
            <a:ext cx="7773339" cy="133757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85331" y="1972578"/>
            <a:ext cx="2474232" cy="480218"/>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8" name="Text Placeholder 3"/>
          <p:cNvSpPr>
            <a:spLocks noGrp="1"/>
          </p:cNvSpPr>
          <p:nvPr>
            <p:ph type="body" sz="half" idx="15"/>
          </p:nvPr>
        </p:nvSpPr>
        <p:spPr>
          <a:xfrm>
            <a:off x="685331" y="2452796"/>
            <a:ext cx="2474232" cy="2373204"/>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9" name="Text Placeholder 4"/>
          <p:cNvSpPr>
            <a:spLocks noGrp="1"/>
          </p:cNvSpPr>
          <p:nvPr>
            <p:ph type="body" sz="quarter" idx="3"/>
          </p:nvPr>
        </p:nvSpPr>
        <p:spPr>
          <a:xfrm>
            <a:off x="3339292" y="1972578"/>
            <a:ext cx="2468641" cy="480218"/>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10" name="Text Placeholder 3"/>
          <p:cNvSpPr>
            <a:spLocks noGrp="1"/>
          </p:cNvSpPr>
          <p:nvPr>
            <p:ph type="body" sz="half" idx="16"/>
          </p:nvPr>
        </p:nvSpPr>
        <p:spPr>
          <a:xfrm>
            <a:off x="3331012" y="2452796"/>
            <a:ext cx="2477513" cy="2373204"/>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11" name="Text Placeholder 4"/>
          <p:cNvSpPr>
            <a:spLocks noGrp="1"/>
          </p:cNvSpPr>
          <p:nvPr>
            <p:ph type="body" sz="quarter" idx="13"/>
          </p:nvPr>
        </p:nvSpPr>
        <p:spPr>
          <a:xfrm>
            <a:off x="5979974" y="1972578"/>
            <a:ext cx="2478696" cy="480218"/>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12" name="Text Placeholder 3"/>
          <p:cNvSpPr>
            <a:spLocks noGrp="1"/>
          </p:cNvSpPr>
          <p:nvPr>
            <p:ph type="body" sz="half" idx="17"/>
          </p:nvPr>
        </p:nvSpPr>
        <p:spPr>
          <a:xfrm>
            <a:off x="5979974" y="2452796"/>
            <a:ext cx="2478696" cy="2373204"/>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DC956E61-4FF4-44F2-B1EF-AB75617F93DD}" type="datetimeFigureOut">
              <a:rPr lang="el-GR" smtClean="0"/>
              <a:t>26/2/2022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525305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30" name="Title 1"/>
          <p:cNvSpPr>
            <a:spLocks noGrp="1"/>
          </p:cNvSpPr>
          <p:nvPr>
            <p:ph type="title"/>
          </p:nvPr>
        </p:nvSpPr>
        <p:spPr>
          <a:xfrm>
            <a:off x="685331" y="508977"/>
            <a:ext cx="7773339" cy="133660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5331" y="3504017"/>
            <a:ext cx="2472307" cy="480218"/>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5331" y="1972578"/>
            <a:ext cx="2472307" cy="1270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5331" y="3984235"/>
            <a:ext cx="2472307" cy="84176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22" name="Text Placeholder 4"/>
          <p:cNvSpPr>
            <a:spLocks noGrp="1"/>
          </p:cNvSpPr>
          <p:nvPr>
            <p:ph type="body" sz="quarter" idx="3"/>
          </p:nvPr>
        </p:nvSpPr>
        <p:spPr>
          <a:xfrm>
            <a:off x="3332069" y="3504017"/>
            <a:ext cx="2476371" cy="480218"/>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3331011" y="1972578"/>
            <a:ext cx="2477514" cy="1270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331011" y="3984234"/>
            <a:ext cx="2477514" cy="841766"/>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25" name="Text Placeholder 4"/>
          <p:cNvSpPr>
            <a:spLocks noGrp="1"/>
          </p:cNvSpPr>
          <p:nvPr>
            <p:ph type="body" sz="quarter" idx="13"/>
          </p:nvPr>
        </p:nvSpPr>
        <p:spPr>
          <a:xfrm>
            <a:off x="5979974" y="3504017"/>
            <a:ext cx="2475511" cy="480218"/>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5979974" y="1972578"/>
            <a:ext cx="2478696" cy="1270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979880" y="3984232"/>
            <a:ext cx="2478790" cy="84176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DC956E61-4FF4-44F2-B1EF-AB75617F93DD}" type="datetimeFigureOut">
              <a:rPr lang="el-GR" smtClean="0"/>
              <a:t>26/2/2022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760467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685331" y="1972578"/>
            <a:ext cx="7773339" cy="285342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C956E61-4FF4-44F2-B1EF-AB75617F93DD}" type="datetimeFigureOut">
              <a:rPr lang="el-GR" smtClean="0"/>
              <a:t>26/2/2022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3555444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Vertical Title 1"/>
          <p:cNvSpPr>
            <a:spLocks noGrp="1"/>
          </p:cNvSpPr>
          <p:nvPr>
            <p:ph type="title" orient="vert"/>
          </p:nvPr>
        </p:nvSpPr>
        <p:spPr>
          <a:xfrm>
            <a:off x="6543675" y="508001"/>
            <a:ext cx="1914995" cy="43179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685331" y="508001"/>
            <a:ext cx="5744043" cy="431799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C956E61-4FF4-44F2-B1EF-AB75617F93DD}" type="datetimeFigureOut">
              <a:rPr lang="el-GR" smtClean="0"/>
              <a:t>26/2/2022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324331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685330" y="1972577"/>
            <a:ext cx="7772870" cy="285342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C956E61-4FF4-44F2-B1EF-AB75617F93DD}" type="datetimeFigureOut">
              <a:rPr lang="el-GR" smtClean="0"/>
              <a:t>26/2/2022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3358405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a:xfrm>
            <a:off x="685331" y="690469"/>
            <a:ext cx="7763814" cy="2280683"/>
          </a:xfrm>
        </p:spPr>
        <p:txBody>
          <a:bodyPr anchor="b">
            <a:normAutofit/>
          </a:bodyPr>
          <a:lstStyle>
            <a:lvl1pPr>
              <a:defRPr sz="3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331" y="3047881"/>
            <a:ext cx="7763814" cy="1140153"/>
          </a:xfrm>
        </p:spPr>
        <p:txBody>
          <a:bodyPr>
            <a:normAutofit/>
          </a:bodyPr>
          <a:lstStyle>
            <a:lvl1pPr marL="0" indent="0" algn="ctr">
              <a:buNone/>
              <a:defRPr sz="1500">
                <a:solidFill>
                  <a:schemeClr val="bg1">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C956E61-4FF4-44F2-B1EF-AB75617F93DD}" type="datetimeFigureOut">
              <a:rPr lang="el-GR" smtClean="0"/>
              <a:t>26/2/2022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218958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14" name="Title 1"/>
          <p:cNvSpPr>
            <a:spLocks noGrp="1"/>
          </p:cNvSpPr>
          <p:nvPr>
            <p:ph type="title"/>
          </p:nvPr>
        </p:nvSpPr>
        <p:spPr>
          <a:xfrm>
            <a:off x="685332" y="515431"/>
            <a:ext cx="7773338" cy="1330148"/>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685330" y="1972577"/>
            <a:ext cx="3829520" cy="285342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3" name="Content Placeholder 3"/>
          <p:cNvSpPr>
            <a:spLocks noGrp="1"/>
          </p:cNvSpPr>
          <p:nvPr>
            <p:ph sz="quarter" idx="14"/>
          </p:nvPr>
        </p:nvSpPr>
        <p:spPr>
          <a:xfrm>
            <a:off x="4629150" y="1972577"/>
            <a:ext cx="3829050" cy="285342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DC956E61-4FF4-44F2-B1EF-AB75617F93DD}" type="datetimeFigureOut">
              <a:rPr lang="el-GR" smtClean="0"/>
              <a:t>26/2/2022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1426431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14" name="Title 1"/>
          <p:cNvSpPr>
            <a:spLocks noGrp="1"/>
          </p:cNvSpPr>
          <p:nvPr>
            <p:ph type="title"/>
          </p:nvPr>
        </p:nvSpPr>
        <p:spPr>
          <a:xfrm>
            <a:off x="685332" y="515431"/>
            <a:ext cx="7773338" cy="1330148"/>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9746" y="1975848"/>
            <a:ext cx="3655106" cy="566662"/>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12" name="Content Placeholder 3"/>
          <p:cNvSpPr>
            <a:spLocks noGrp="1"/>
          </p:cNvSpPr>
          <p:nvPr>
            <p:ph sz="quarter" idx="13"/>
          </p:nvPr>
        </p:nvSpPr>
        <p:spPr>
          <a:xfrm>
            <a:off x="685331" y="2542511"/>
            <a:ext cx="3829520" cy="228348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797317" y="1975848"/>
            <a:ext cx="3661353" cy="566662"/>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13" name="Content Placeholder 5"/>
          <p:cNvSpPr>
            <a:spLocks noGrp="1"/>
          </p:cNvSpPr>
          <p:nvPr>
            <p:ph sz="quarter" idx="14"/>
          </p:nvPr>
        </p:nvSpPr>
        <p:spPr>
          <a:xfrm>
            <a:off x="4629150" y="2542511"/>
            <a:ext cx="3829051" cy="228348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C956E61-4FF4-44F2-B1EF-AB75617F93DD}" type="datetimeFigureOut">
              <a:rPr lang="el-GR" smtClean="0"/>
              <a:t>26/2/2022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1463552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DC956E61-4FF4-44F2-B1EF-AB75617F93DD}" type="datetimeFigureOut">
              <a:rPr lang="el-GR" smtClean="0"/>
              <a:t>26/2/2022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3742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Date Placeholder 1"/>
          <p:cNvSpPr>
            <a:spLocks noGrp="1"/>
          </p:cNvSpPr>
          <p:nvPr>
            <p:ph type="dt" sz="half" idx="10"/>
          </p:nvPr>
        </p:nvSpPr>
        <p:spPr/>
        <p:txBody>
          <a:bodyPr/>
          <a:lstStyle/>
          <a:p>
            <a:fld id="{DC956E61-4FF4-44F2-B1EF-AB75617F93DD}" type="datetimeFigureOut">
              <a:rPr lang="el-GR" smtClean="0"/>
              <a:t>26/2/2022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2498354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a:xfrm>
            <a:off x="685331" y="508000"/>
            <a:ext cx="2951766" cy="1686043"/>
          </a:xfrm>
        </p:spPr>
        <p:txBody>
          <a:bodyPr anchor="b"/>
          <a:lstStyle>
            <a:lvl1pPr algn="ctr">
              <a:defRPr sz="24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3808547" y="508001"/>
            <a:ext cx="4650122" cy="431799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331" y="2194043"/>
            <a:ext cx="2951767" cy="2631957"/>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C956E61-4FF4-44F2-B1EF-AB75617F93DD}" type="datetimeFigureOut">
              <a:rPr lang="el-GR" smtClean="0"/>
              <a:t>26/2/2022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627450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p:spPr>
      </p:pic>
      <p:sp>
        <p:nvSpPr>
          <p:cNvPr id="2" name="Title 1"/>
          <p:cNvSpPr>
            <a:spLocks noGrp="1"/>
          </p:cNvSpPr>
          <p:nvPr>
            <p:ph type="title"/>
          </p:nvPr>
        </p:nvSpPr>
        <p:spPr>
          <a:xfrm>
            <a:off x="685331" y="508000"/>
            <a:ext cx="4451227" cy="1686045"/>
          </a:xfrm>
        </p:spPr>
        <p:txBody>
          <a:bodyPr anchor="b"/>
          <a:lstStyle>
            <a:lvl1pPr algn="ct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68602" y="508001"/>
            <a:ext cx="2441519" cy="43180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46" y="2194044"/>
            <a:ext cx="4451212" cy="2631956"/>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C956E61-4FF4-44F2-B1EF-AB75617F93DD}" type="datetimeFigureOut">
              <a:rPr lang="el-GR" smtClean="0"/>
              <a:t>26/2/2022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9EA9813-AEEF-434B-A93E-EDF40AD8C059}" type="slidenum">
              <a:rPr lang="el-GR" smtClean="0"/>
              <a:t>‹#›</a:t>
            </a:fld>
            <a:endParaRPr lang="el-GR"/>
          </a:p>
        </p:txBody>
      </p:sp>
    </p:spTree>
    <p:extLst>
      <p:ext uri="{BB962C8B-B14F-4D97-AF65-F5344CB8AC3E}">
        <p14:creationId xmlns:p14="http://schemas.microsoft.com/office/powerpoint/2010/main" val="2491300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5715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515431"/>
            <a:ext cx="7773338" cy="133014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331" y="1972578"/>
            <a:ext cx="7773339" cy="285342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5759053" y="4902730"/>
            <a:ext cx="2057400" cy="304271"/>
          </a:xfrm>
          <a:prstGeom prst="rect">
            <a:avLst/>
          </a:prstGeom>
        </p:spPr>
        <p:txBody>
          <a:bodyPr vert="horz" lIns="91440" tIns="45720" rIns="91440" bIns="45720" rtlCol="0" anchor="ctr"/>
          <a:lstStyle>
            <a:lvl1pPr algn="r">
              <a:defRPr sz="750">
                <a:solidFill>
                  <a:schemeClr val="tx1"/>
                </a:solidFill>
              </a:defRPr>
            </a:lvl1pPr>
          </a:lstStyle>
          <a:p>
            <a:fld id="{DC956E61-4FF4-44F2-B1EF-AB75617F93DD}" type="datetimeFigureOut">
              <a:rPr lang="el-GR" smtClean="0"/>
              <a:t>26/2/2022</a:t>
            </a:fld>
            <a:endParaRPr lang="el-GR"/>
          </a:p>
        </p:txBody>
      </p:sp>
      <p:sp>
        <p:nvSpPr>
          <p:cNvPr id="5" name="Footer Placeholder 4"/>
          <p:cNvSpPr>
            <a:spLocks noGrp="1"/>
          </p:cNvSpPr>
          <p:nvPr>
            <p:ph type="ftr" sz="quarter" idx="3"/>
          </p:nvPr>
        </p:nvSpPr>
        <p:spPr>
          <a:xfrm>
            <a:off x="685331" y="4902730"/>
            <a:ext cx="5004665" cy="304271"/>
          </a:xfrm>
          <a:prstGeom prst="rect">
            <a:avLst/>
          </a:prstGeom>
        </p:spPr>
        <p:txBody>
          <a:bodyPr vert="horz" lIns="91440" tIns="45720" rIns="91440" bIns="45720" rtlCol="0" anchor="ctr"/>
          <a:lstStyle>
            <a:lvl1pPr algn="l">
              <a:defRPr sz="750">
                <a:solidFill>
                  <a:schemeClr val="tx1"/>
                </a:solidFill>
              </a:defRPr>
            </a:lvl1pPr>
          </a:lstStyle>
          <a:p>
            <a:endParaRPr lang="el-GR"/>
          </a:p>
        </p:txBody>
      </p:sp>
      <p:sp>
        <p:nvSpPr>
          <p:cNvPr id="6" name="Slide Number Placeholder 5"/>
          <p:cNvSpPr>
            <a:spLocks noGrp="1"/>
          </p:cNvSpPr>
          <p:nvPr>
            <p:ph type="sldNum" sz="quarter" idx="4"/>
          </p:nvPr>
        </p:nvSpPr>
        <p:spPr>
          <a:xfrm>
            <a:off x="7885509" y="4902730"/>
            <a:ext cx="573161" cy="304271"/>
          </a:xfrm>
          <a:prstGeom prst="rect">
            <a:avLst/>
          </a:prstGeom>
        </p:spPr>
        <p:txBody>
          <a:bodyPr vert="horz" lIns="91440" tIns="45720" rIns="91440" bIns="45720" rtlCol="0" anchor="ctr"/>
          <a:lstStyle>
            <a:lvl1pPr algn="r">
              <a:defRPr sz="750">
                <a:solidFill>
                  <a:schemeClr val="tx1"/>
                </a:solidFill>
              </a:defRPr>
            </a:lvl1pPr>
          </a:lstStyle>
          <a:p>
            <a:fld id="{09EA9813-AEEF-434B-A93E-EDF40AD8C059}" type="slidenum">
              <a:rPr lang="el-GR" smtClean="0"/>
              <a:t>‹#›</a:t>
            </a:fld>
            <a:endParaRPr lang="el-GR"/>
          </a:p>
        </p:txBody>
      </p:sp>
    </p:spTree>
    <p:extLst>
      <p:ext uri="{BB962C8B-B14F-4D97-AF65-F5344CB8AC3E}">
        <p14:creationId xmlns:p14="http://schemas.microsoft.com/office/powerpoint/2010/main" val="41510861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685800" rtl="0" eaLnBrk="1" latinLnBrk="0" hangingPunct="1">
        <a:lnSpc>
          <a:spcPct val="90000"/>
        </a:lnSpc>
        <a:spcBef>
          <a:spcPct val="0"/>
        </a:spcBef>
        <a:buNone/>
        <a:defRPr sz="2700" kern="1200" cap="all" baseline="0">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tx1"/>
        </a:buClr>
        <a:buFont typeface="Arial" panose="020B0604020202020204" pitchFamily="34" charset="0"/>
        <a:buChar char="•"/>
        <a:defRPr sz="1500" kern="1200" cap="all" baseline="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tx1"/>
        </a:buClr>
        <a:buFont typeface="Arial" panose="020B0604020202020204" pitchFamily="34" charset="0"/>
        <a:buChar char="•"/>
        <a:defRPr sz="1350" kern="1200" cap="all"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tx1"/>
        </a:buClr>
        <a:buFont typeface="Arial" panose="020B0604020202020204" pitchFamily="34" charset="0"/>
        <a:buChar char="•"/>
        <a:defRPr sz="1200" kern="1200" cap="all" baseline="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BBC996-625E-45EB-9553-5B1920F3D968}"/>
              </a:ext>
            </a:extLst>
          </p:cNvPr>
          <p:cNvSpPr>
            <a:spLocks noGrp="1"/>
          </p:cNvSpPr>
          <p:nvPr>
            <p:ph type="ctrTitle"/>
          </p:nvPr>
        </p:nvSpPr>
        <p:spPr/>
        <p:txBody>
          <a:bodyPr/>
          <a:lstStyle/>
          <a:p>
            <a:r>
              <a:rPr lang="el-GR" dirty="0"/>
              <a:t>ΔΙΕΚ ΑΜΠΕΛΟΚΗΠΩΝ </a:t>
            </a:r>
          </a:p>
        </p:txBody>
      </p:sp>
      <p:sp>
        <p:nvSpPr>
          <p:cNvPr id="3" name="Υπότιτλος 2">
            <a:extLst>
              <a:ext uri="{FF2B5EF4-FFF2-40B4-BE49-F238E27FC236}">
                <a16:creationId xmlns:a16="http://schemas.microsoft.com/office/drawing/2014/main" id="{0169BB06-2BBF-4CEA-B7A0-EC3241A95DE9}"/>
              </a:ext>
            </a:extLst>
          </p:cNvPr>
          <p:cNvSpPr>
            <a:spLocks noGrp="1"/>
          </p:cNvSpPr>
          <p:nvPr>
            <p:ph type="subTitle" idx="1"/>
          </p:nvPr>
        </p:nvSpPr>
        <p:spPr/>
        <p:txBody>
          <a:bodyPr/>
          <a:lstStyle/>
          <a:p>
            <a:r>
              <a:rPr lang="el-GR" dirty="0"/>
              <a:t>ΤΕΧΝΙΚΕΣ ΟΡΓΑΝΩΣΕΙΣ ΤΑΞΙΔΙΟΥ</a:t>
            </a:r>
          </a:p>
        </p:txBody>
      </p:sp>
    </p:spTree>
    <p:extLst>
      <p:ext uri="{BB962C8B-B14F-4D97-AF65-F5344CB8AC3E}">
        <p14:creationId xmlns:p14="http://schemas.microsoft.com/office/powerpoint/2010/main" val="204083700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1BAFE-3765-41CB-81F4-EFD48B109ABB}"/>
              </a:ext>
            </a:extLst>
          </p:cNvPr>
          <p:cNvSpPr>
            <a:spLocks noGrp="1"/>
          </p:cNvSpPr>
          <p:nvPr>
            <p:ph type="title"/>
          </p:nvPr>
        </p:nvSpPr>
        <p:spPr/>
        <p:txBody>
          <a:bodyPr/>
          <a:lstStyle/>
          <a:p>
            <a:r>
              <a:rPr lang="el-GR" dirty="0"/>
              <a:t>ΕΞΥΠΗΡΕΤΗΣΗ ΤΟΥΡΙΣΤΩΝ ΑΠΌ ΤΟΥΡΙΣΤΙΚΑ ΓΡΑΦΕΙΑ</a:t>
            </a:r>
          </a:p>
        </p:txBody>
      </p:sp>
      <p:sp>
        <p:nvSpPr>
          <p:cNvPr id="3" name="Θέση περιεχομένου 2">
            <a:extLst>
              <a:ext uri="{FF2B5EF4-FFF2-40B4-BE49-F238E27FC236}">
                <a16:creationId xmlns:a16="http://schemas.microsoft.com/office/drawing/2014/main" id="{B7605645-9FA9-4AE7-94E6-9EEC857D29F0}"/>
              </a:ext>
            </a:extLst>
          </p:cNvPr>
          <p:cNvSpPr>
            <a:spLocks noGrp="1"/>
          </p:cNvSpPr>
          <p:nvPr>
            <p:ph sz="quarter" idx="13"/>
          </p:nvPr>
        </p:nvSpPr>
        <p:spPr/>
        <p:txBody>
          <a:bodyPr/>
          <a:lstStyle/>
          <a:p>
            <a:pPr marL="0" indent="0" algn="just">
              <a:buNone/>
            </a:pPr>
            <a:r>
              <a:rPr lang="el-GR" dirty="0"/>
              <a:t>	</a:t>
            </a:r>
            <a:r>
              <a:rPr lang="el-GR" sz="1600" u="sng" cap="none" dirty="0"/>
              <a:t>ΠΡΟΦΙΛ ΥΠΑΛΛΗΛΟΥ ΤΟΥΡΙΣΤΙΚΟΥ ΠΡΑΚΤΟΡΕΙΟΥ</a:t>
            </a:r>
          </a:p>
          <a:p>
            <a:r>
              <a:rPr lang="el-GR" sz="1600" cap="none" dirty="0"/>
              <a:t>ΚΑΘΕ ΥΠΑΛΛΗΛΟΣ ΤΟΥΡΙΣΤΙΚΟΥ ΓΡΑΦΕΙΟΥ ΠΟΥ ΑΣΧΟΛΕΙΤΑΙ ΜΕ ΤΗΝ ΠΩΛΗΣΗ ΤΑΞΙΔΙΩΤΙΚΩΝ ΥΠΗΡΕΣΙΩΝ ΠΡΟΣ ΤΟΥΣ ΠΕΛΑΤΕΣ ΟΦΕΙΛΕΙ ΝΑ ΕΧΕΙ ΕΚΠΑΙΔΕΥΣΗ ΠΟΥ ΘΑ ΤΟΥ ΠΑΡΕΧΕΙ ΟΛΕΣ ΤΙΣ ΑΠΑΡΑΙΤΗΤΕΣ ΓΝΩΣΕΙΣ ΓΙΑ ΝΑ ΕΙΝΑΙ ΣΕ ΘΕΣΗ ΝΑ ΕΞΥΠΗΡΕΤΗΣΕΙ ΟΠΟΙΟΔΗΠΟΤΕ ΑΙΤΗΜΑ ΠΕΛΑΤΗ</a:t>
            </a:r>
          </a:p>
        </p:txBody>
      </p:sp>
    </p:spTree>
    <p:extLst>
      <p:ext uri="{BB962C8B-B14F-4D97-AF65-F5344CB8AC3E}">
        <p14:creationId xmlns:p14="http://schemas.microsoft.com/office/powerpoint/2010/main" val="268580545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0A863A-509B-4E45-A501-DE6F21CF593D}"/>
              </a:ext>
            </a:extLst>
          </p:cNvPr>
          <p:cNvSpPr>
            <a:spLocks noGrp="1"/>
          </p:cNvSpPr>
          <p:nvPr>
            <p:ph type="title"/>
          </p:nvPr>
        </p:nvSpPr>
        <p:spPr/>
        <p:txBody>
          <a:bodyPr/>
          <a:lstStyle/>
          <a:p>
            <a:r>
              <a:rPr lang="el-GR" dirty="0"/>
              <a:t>ΓΝΩΣΕΙΣ</a:t>
            </a:r>
          </a:p>
        </p:txBody>
      </p:sp>
      <p:sp>
        <p:nvSpPr>
          <p:cNvPr id="3" name="Θέση περιεχομένου 2">
            <a:extLst>
              <a:ext uri="{FF2B5EF4-FFF2-40B4-BE49-F238E27FC236}">
                <a16:creationId xmlns:a16="http://schemas.microsoft.com/office/drawing/2014/main" id="{D677DE23-1DBD-43E9-919D-DE344E839A28}"/>
              </a:ext>
            </a:extLst>
          </p:cNvPr>
          <p:cNvSpPr>
            <a:spLocks noGrp="1"/>
          </p:cNvSpPr>
          <p:nvPr>
            <p:ph sz="quarter" idx="13"/>
          </p:nvPr>
        </p:nvSpPr>
        <p:spPr/>
        <p:txBody>
          <a:bodyPr/>
          <a:lstStyle/>
          <a:p>
            <a:pPr marL="0" indent="0">
              <a:buNone/>
            </a:pPr>
            <a:r>
              <a:rPr lang="el-GR" u="sng" dirty="0" err="1"/>
              <a:t>ΔΕΞΙΟΤΗΤΕς</a:t>
            </a:r>
            <a:endParaRPr lang="el-GR" u="sng" dirty="0"/>
          </a:p>
          <a:p>
            <a:pPr algn="just"/>
            <a:r>
              <a:rPr lang="el-GR" dirty="0"/>
              <a:t>ΓΡΑΠΤΗ ΚΑΙ ΠΡΟΦΟΡΙΚΗ ΕΠΙΚΟΙΝΩΝΙΑ ΞΕΝΩΝ ΓΛΩΣΣΩΝ</a:t>
            </a:r>
          </a:p>
          <a:p>
            <a:pPr algn="just"/>
            <a:r>
              <a:rPr lang="el-GR" dirty="0"/>
              <a:t>ΑΝΑΓΝΩΡΙΣΗ ΤΑΣΕΩΝ ΤΟΥΡΙΣΜΟΥ</a:t>
            </a:r>
          </a:p>
          <a:p>
            <a:pPr algn="just"/>
            <a:r>
              <a:rPr lang="el-GR" dirty="0"/>
              <a:t>ΕΚΤΕΛΕΣΗ ΚΡΑΤΗΣΕΩΝ ΚΑΙ ΕΚΔΟΣΗ ΕΙΣΗΤΗΡΙΩΝ</a:t>
            </a:r>
          </a:p>
          <a:p>
            <a:pPr algn="just"/>
            <a:r>
              <a:rPr lang="el-GR" dirty="0"/>
              <a:t>ΛΑΜΒΑΝΕΙ ΕΝΕΡΓΑ ΜΕΛΟΣ ΣΤΗΝ ΛΗΨΗ ΑΠΟΦΑΣΕΩΝ,ΤΗΝ ΤΙΜΟΛΟΓΗΣΗ &amp; ΠΛΗΡΟΦΟΡΗΣΗ</a:t>
            </a:r>
          </a:p>
        </p:txBody>
      </p:sp>
      <p:sp>
        <p:nvSpPr>
          <p:cNvPr id="4" name="Θέση κειμένου 3">
            <a:extLst>
              <a:ext uri="{FF2B5EF4-FFF2-40B4-BE49-F238E27FC236}">
                <a16:creationId xmlns:a16="http://schemas.microsoft.com/office/drawing/2014/main" id="{0B68B6D7-209C-4550-A592-EF0945CF6FBD}"/>
              </a:ext>
            </a:extLst>
          </p:cNvPr>
          <p:cNvSpPr>
            <a:spLocks noGrp="1"/>
          </p:cNvSpPr>
          <p:nvPr>
            <p:ph type="body" sz="half" idx="2"/>
          </p:nvPr>
        </p:nvSpPr>
        <p:spPr/>
        <p:txBody>
          <a:bodyPr/>
          <a:lstStyle/>
          <a:p>
            <a:pPr marL="171450" indent="-171450" algn="just">
              <a:buFont typeface="Arial" panose="020B0604020202020204" pitchFamily="34" charset="0"/>
              <a:buChar char="•"/>
            </a:pPr>
            <a:r>
              <a:rPr lang="el-GR" dirty="0" err="1"/>
              <a:t>ΒΑΣΙΚΕς</a:t>
            </a:r>
            <a:r>
              <a:rPr lang="el-GR" dirty="0"/>
              <a:t> </a:t>
            </a:r>
            <a:r>
              <a:rPr lang="el-GR" dirty="0" err="1"/>
              <a:t>ΑΡΧΕς</a:t>
            </a:r>
            <a:r>
              <a:rPr lang="el-GR" dirty="0"/>
              <a:t> ΟΡΓΑΝΩΣΗΣ ΚΑΙ </a:t>
            </a:r>
            <a:r>
              <a:rPr lang="el-GR" dirty="0" err="1"/>
              <a:t>ΛΕΙΤΟΥΡΓΙΑς</a:t>
            </a:r>
            <a:r>
              <a:rPr lang="el-GR" dirty="0"/>
              <a:t>  ΤΟΥΡΙΣΤΙΚΟΥ ΓΡΑΦΕΙΟΥ</a:t>
            </a:r>
          </a:p>
          <a:p>
            <a:pPr marL="171450" indent="-171450" algn="just">
              <a:buFont typeface="Arial" panose="020B0604020202020204" pitchFamily="34" charset="0"/>
              <a:buChar char="•"/>
            </a:pPr>
            <a:r>
              <a:rPr lang="el-GR" dirty="0"/>
              <a:t>ΓΝΩΣΗ ΒΑΣΙΚΩΝ ΣΤΟΙΧΕΙΩΝ ΠΑΓΚΟΣΜΙΑΣ ΤΟΥΡΙΣΤΙΚΗΣ ΓΕΩΓΡΑΦΙΑΣ</a:t>
            </a:r>
          </a:p>
          <a:p>
            <a:pPr marL="171450" indent="-171450" algn="just">
              <a:buFont typeface="Arial" panose="020B0604020202020204" pitchFamily="34" charset="0"/>
              <a:buChar char="•"/>
            </a:pPr>
            <a:r>
              <a:rPr lang="el-GR" dirty="0"/>
              <a:t>ΧΡΗΣΗ ΑΕΡΟΠΟΡΙΚΩΝ ΝΑΥΛΩΝ – </a:t>
            </a:r>
            <a:r>
              <a:rPr lang="el-GR" dirty="0" err="1"/>
              <a:t>ΕΚΔΟΣΗς</a:t>
            </a:r>
            <a:r>
              <a:rPr lang="el-GR" dirty="0"/>
              <a:t> ΕΙΣΗΤΗΡΙΩΝ</a:t>
            </a:r>
          </a:p>
          <a:p>
            <a:pPr marL="171450" indent="-171450" algn="just">
              <a:buFont typeface="Arial" panose="020B0604020202020204" pitchFamily="34" charset="0"/>
              <a:buChar char="•"/>
            </a:pPr>
            <a:r>
              <a:rPr lang="el-GR" dirty="0"/>
              <a:t>ΓΝΩΣΗ ΑΡΧΩΝ ΤΟΥΡΙΣΤΙΚΟΥ ΜΑΡΚΕΤΙΝΓΚ ΚΑΙ </a:t>
            </a:r>
            <a:r>
              <a:rPr lang="el-GR" dirty="0" err="1"/>
              <a:t>ΤΕΧΝΙΚΕς</a:t>
            </a:r>
            <a:r>
              <a:rPr lang="el-GR" dirty="0"/>
              <a:t> </a:t>
            </a:r>
            <a:r>
              <a:rPr lang="el-GR" dirty="0" err="1"/>
              <a:t>ΠΡΟΩΘΗΣΗς</a:t>
            </a:r>
            <a:r>
              <a:rPr lang="el-GR" dirty="0"/>
              <a:t> ΠΩΛΗΣΕΩΝ</a:t>
            </a:r>
          </a:p>
          <a:p>
            <a:pPr marL="171450" indent="-171450" algn="just">
              <a:buFont typeface="Arial" panose="020B0604020202020204" pitchFamily="34" charset="0"/>
              <a:buChar char="•"/>
            </a:pPr>
            <a:endParaRPr lang="el-GR" dirty="0"/>
          </a:p>
        </p:txBody>
      </p:sp>
    </p:spTree>
    <p:extLst>
      <p:ext uri="{BB962C8B-B14F-4D97-AF65-F5344CB8AC3E}">
        <p14:creationId xmlns:p14="http://schemas.microsoft.com/office/powerpoint/2010/main" val="1101523348"/>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5283D3-6C35-49D4-9618-C86C27542B0F}"/>
              </a:ext>
            </a:extLst>
          </p:cNvPr>
          <p:cNvSpPr>
            <a:spLocks noGrp="1"/>
          </p:cNvSpPr>
          <p:nvPr>
            <p:ph type="title"/>
          </p:nvPr>
        </p:nvSpPr>
        <p:spPr/>
        <p:txBody>
          <a:bodyPr/>
          <a:lstStyle/>
          <a:p>
            <a:pPr algn="just"/>
            <a:r>
              <a:rPr lang="el-GR" dirty="0"/>
              <a:t>ΔΙΑΧΕΙΡΙΣΗ ΠΑΡΑΠΟΝΩΝ</a:t>
            </a:r>
          </a:p>
        </p:txBody>
      </p:sp>
      <p:graphicFrame>
        <p:nvGraphicFramePr>
          <p:cNvPr id="5" name="Θέση περιεχομένου 4">
            <a:extLst>
              <a:ext uri="{FF2B5EF4-FFF2-40B4-BE49-F238E27FC236}">
                <a16:creationId xmlns:a16="http://schemas.microsoft.com/office/drawing/2014/main" id="{CEA59C69-634B-484F-9543-B74324A573D0}"/>
              </a:ext>
            </a:extLst>
          </p:cNvPr>
          <p:cNvGraphicFramePr>
            <a:graphicFrameLocks noGrp="1"/>
          </p:cNvGraphicFramePr>
          <p:nvPr>
            <p:ph sz="quarter" idx="13"/>
            <p:extLst>
              <p:ext uri="{D42A27DB-BD31-4B8C-83A1-F6EECF244321}">
                <p14:modId xmlns:p14="http://schemas.microsoft.com/office/powerpoint/2010/main" val="2768806879"/>
              </p:ext>
            </p:extLst>
          </p:nvPr>
        </p:nvGraphicFramePr>
        <p:xfrm>
          <a:off x="3808413" y="508000"/>
          <a:ext cx="4649787" cy="431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Θέση κειμένου 3">
            <a:extLst>
              <a:ext uri="{FF2B5EF4-FFF2-40B4-BE49-F238E27FC236}">
                <a16:creationId xmlns:a16="http://schemas.microsoft.com/office/drawing/2014/main" id="{BEFC59D5-C4D9-40E4-99B0-38EF1267ED5C}"/>
              </a:ext>
            </a:extLst>
          </p:cNvPr>
          <p:cNvSpPr>
            <a:spLocks noGrp="1"/>
          </p:cNvSpPr>
          <p:nvPr>
            <p:ph type="body" sz="half" idx="2"/>
          </p:nvPr>
        </p:nvSpPr>
        <p:spPr/>
        <p:txBody>
          <a:bodyPr>
            <a:normAutofit fontScale="92500"/>
          </a:bodyPr>
          <a:lstStyle/>
          <a:p>
            <a:pPr algn="just"/>
            <a:r>
              <a:rPr lang="el-GR" dirty="0"/>
              <a:t>	Διαχείριση παραπόνων </a:t>
            </a:r>
          </a:p>
          <a:p>
            <a:pPr algn="just"/>
            <a:r>
              <a:rPr lang="el-GR" dirty="0"/>
              <a:t>Η εξυπηρέτηση των πελατών και η σωστή διαχείριση των παραπόνων είναι πολύ σημαντικά στοιχεία για την φήμη της εταιρείας σας και την αφοσίωση των πελατών. Για την ακρίβεια, τα παράπονα πελατών αποτελούν ευκαιρία όχι μόνο για να ικανοποιήσετε τον συγκεκριμένο πελάτη αλλά για να τον κερδίσετε πίσω, να δημιουργήσετε μία καλή φήμη και να κερδίσετε την εμπιστοσύνη κι άλλων πελατών.</a:t>
            </a:r>
          </a:p>
          <a:p>
            <a:pPr algn="just"/>
            <a:endParaRPr lang="el-GR" dirty="0"/>
          </a:p>
        </p:txBody>
      </p:sp>
    </p:spTree>
    <p:extLst>
      <p:ext uri="{BB962C8B-B14F-4D97-AF65-F5344CB8AC3E}">
        <p14:creationId xmlns:p14="http://schemas.microsoft.com/office/powerpoint/2010/main" val="1983569380"/>
      </p:ext>
    </p:extLst>
  </p:cSld>
  <p:clrMapOvr>
    <a:masterClrMapping/>
  </p:clrMapOvr>
  <mc:AlternateContent xmlns:mc="http://schemas.openxmlformats.org/markup-compatibility/2006">
    <mc:Choice xmlns:p14="http://schemas.microsoft.com/office/powerpoint/2010/main" Requires="p14">
      <p:transition spd="slow" p14:dur="900">
        <p14:warp/>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092AF7-B345-46DF-9504-766860E9B229}"/>
              </a:ext>
            </a:extLst>
          </p:cNvPr>
          <p:cNvSpPr>
            <a:spLocks noGrp="1"/>
          </p:cNvSpPr>
          <p:nvPr>
            <p:ph type="title"/>
          </p:nvPr>
        </p:nvSpPr>
        <p:spPr/>
        <p:txBody>
          <a:bodyPr/>
          <a:lstStyle/>
          <a:p>
            <a:r>
              <a:rPr lang="el-GR" dirty="0" err="1"/>
              <a:t>ΙΚΑΝΟΤΗΤΕς</a:t>
            </a:r>
            <a:endParaRPr lang="el-GR" dirty="0"/>
          </a:p>
        </p:txBody>
      </p:sp>
      <p:sp>
        <p:nvSpPr>
          <p:cNvPr id="3" name="Θέση περιεχομένου 2">
            <a:extLst>
              <a:ext uri="{FF2B5EF4-FFF2-40B4-BE49-F238E27FC236}">
                <a16:creationId xmlns:a16="http://schemas.microsoft.com/office/drawing/2014/main" id="{97586370-0038-44EE-8530-B667A47E3E65}"/>
              </a:ext>
            </a:extLst>
          </p:cNvPr>
          <p:cNvSpPr>
            <a:spLocks noGrp="1"/>
          </p:cNvSpPr>
          <p:nvPr>
            <p:ph sz="quarter" idx="13"/>
          </p:nvPr>
        </p:nvSpPr>
        <p:spPr/>
        <p:txBody>
          <a:bodyPr>
            <a:normAutofit fontScale="92500" lnSpcReduction="10000"/>
          </a:bodyPr>
          <a:lstStyle/>
          <a:p>
            <a:pPr marL="0" indent="0">
              <a:buNone/>
            </a:pPr>
            <a:r>
              <a:rPr lang="el-GR" sz="1700" u="sng" dirty="0"/>
              <a:t>ΕΙΚΟΝΑ ΥΠΑΛΛΗΛΟΥ</a:t>
            </a:r>
          </a:p>
          <a:p>
            <a:pPr marL="0" indent="0">
              <a:buNone/>
            </a:pPr>
            <a:r>
              <a:rPr lang="el-GR" cap="none" dirty="0"/>
              <a:t>ΣΤΟΝ ΤΟΥΡΙΣΤΙΚΟ ΚΛΑΔΟ, ΕΙΝΑΙ ΙΔΙΑΙΤΕΡΑ ΣΗΜΑΝΤΙΚΗ Η ΕΙΚΟΝΑ ΤΟΥ ΥΠΑΛΛΗΛΟΥ ΠΟΥ ΚΑΛΕΙΤΑΙ ΝΑ ΠΟΥΛΗΣΕΙ ΤΟΥΡΙΣΤΙΚΕΣ ΥΠΗΡΕΣΙΕΣ ΚΑΙ ΝΑ ΠΕΙΣΕΙ ΤΟΥΣ ΠΕΛΑΤΕΣ ΠΩΣ ΑΥΤΟ Ο ΥΠΑΛΛΗΛΟΣ ΤΟΥΣ ΠΡΟΤΕΙΝΕΙ ΕΙΝΑΙ ΚΑΙ ΑΥΤΟ ΠΟΥ ΘΑ ΚΑΛΥΨΕΙ ΠΛΗΡΩΣ ΤΙΣ ΑΝΑΓΚΕΣ ΤΟΥΣ. ΑΠΑΡΑΙΤΗΤΑ ΕΙΝΑΙ ΚΑΙ ΚΑΠΟΙΑ ΕΠΙΠΛΕΟΝ ΧΑΡΑΚΤΗΡΙΣΤΙΚΑ ΟΠΩΣ:</a:t>
            </a:r>
          </a:p>
          <a:p>
            <a:pPr>
              <a:buFont typeface="Wingdings" panose="05000000000000000000" pitchFamily="2" charset="2"/>
              <a:buChar char="ü"/>
            </a:pPr>
            <a:r>
              <a:rPr lang="el-GR" cap="none" dirty="0"/>
              <a:t>ΝΑ ΕΙΝΑΙ ΚΟΙΝΩΝΙΚΟΣ ΜΕ ΕΥΧΑΡΙΣΤΗ     ΠΡΟΣΩΠΙΚΟΤΗΤΑ, ΝΑ ΔΙΑΘΕΤΕΙ ΕΥΓΕΝΕΙΑ</a:t>
            </a:r>
          </a:p>
          <a:p>
            <a:pPr>
              <a:buFont typeface="Wingdings" panose="05000000000000000000" pitchFamily="2" charset="2"/>
              <a:buChar char="ü"/>
            </a:pPr>
            <a:r>
              <a:rPr lang="el-GR" cap="none" dirty="0"/>
              <a:t>ΝΑ ΕΧΕΙ ΥΠΟΜΟΝΗ ΚΑΙ ΝΑ ΕΙΝΑΙ ΕΞΥΠΗΡΕΤΙΚΟΣ</a:t>
            </a:r>
          </a:p>
          <a:p>
            <a:pPr>
              <a:buFont typeface="Wingdings" panose="05000000000000000000" pitchFamily="2" charset="2"/>
              <a:buChar char="ü"/>
            </a:pPr>
            <a:r>
              <a:rPr lang="el-GR" cap="none" dirty="0"/>
              <a:t>ΝΑ ΔΙΑΘΕΤΕΙ ΕΥΧΕΡΕΙΑ ΛΟΓΟΥ</a:t>
            </a:r>
          </a:p>
          <a:p>
            <a:pPr>
              <a:buFont typeface="Wingdings" panose="05000000000000000000" pitchFamily="2" charset="2"/>
              <a:buChar char="ü"/>
            </a:pPr>
            <a:r>
              <a:rPr lang="el-GR" cap="none" dirty="0"/>
              <a:t>ΝΑ ΔΙΑΘΕΤΕΙ ΕΝΤΙΜΟΤΗΤΑ, ΥΠΕΥΘΥΝΟΤΗΤΑ, ΕΥΣΥΝΕΙΔΗΣΙΑ ΚΑΙ ΔΙΑΚΡΙΤΙΚΟΤΗΤΑ</a:t>
            </a:r>
          </a:p>
          <a:p>
            <a:pPr>
              <a:buFont typeface="Wingdings" panose="05000000000000000000" pitchFamily="2" charset="2"/>
              <a:buChar char="ü"/>
            </a:pPr>
            <a:r>
              <a:rPr lang="el-GR" cap="none" dirty="0"/>
              <a:t> ΝΑ ΕΧΕΙ ΕΠΑΓΓΕΛΜΑΤΙΚΗ ΕΜΦΑΝΙΣΗ, ΜΕ ΑΝΑΛΟΓΟ ΝΤΥΣΙΜΟ.</a:t>
            </a:r>
          </a:p>
          <a:p>
            <a:pPr marL="0" indent="0">
              <a:buNone/>
            </a:pPr>
            <a:endParaRPr lang="el-GR" dirty="0"/>
          </a:p>
        </p:txBody>
      </p:sp>
      <p:sp>
        <p:nvSpPr>
          <p:cNvPr id="4" name="Θέση κειμένου 3">
            <a:extLst>
              <a:ext uri="{FF2B5EF4-FFF2-40B4-BE49-F238E27FC236}">
                <a16:creationId xmlns:a16="http://schemas.microsoft.com/office/drawing/2014/main" id="{42B493E8-18D3-4BD9-BA5D-8B5272459216}"/>
              </a:ext>
            </a:extLst>
          </p:cNvPr>
          <p:cNvSpPr>
            <a:spLocks noGrp="1"/>
          </p:cNvSpPr>
          <p:nvPr>
            <p:ph type="body" sz="half" idx="2"/>
          </p:nvPr>
        </p:nvSpPr>
        <p:spPr/>
        <p:txBody>
          <a:bodyPr>
            <a:normAutofit fontScale="85000" lnSpcReduction="20000"/>
          </a:bodyPr>
          <a:lstStyle/>
          <a:p>
            <a:pPr algn="just"/>
            <a:r>
              <a:rPr lang="el-GR" dirty="0"/>
              <a:t>1.	Να είναι σε θέση να συνεργάζεται με άλλους εντός και εκτός του τουριστικού πρακτορείου.</a:t>
            </a:r>
          </a:p>
          <a:p>
            <a:pPr algn="just"/>
            <a:r>
              <a:rPr lang="el-GR" dirty="0"/>
              <a:t>2.	Να διεκπεραιώνει αυτόνομα ή υπό την επίβλεψη άλλων λειτουργικά καθήκοντα σε τουριστικά γραφεία, αεροπορικές εταιρείες και αερολιμένες.</a:t>
            </a:r>
          </a:p>
          <a:p>
            <a:pPr algn="just"/>
            <a:r>
              <a:rPr lang="el-GR" dirty="0"/>
              <a:t>3.	Να εξυπηρετεί αυτόνομα επιβάτες, σχετικά με κρατήσεις και εκδώσεις εισιτηρίων σε τουριστικά γραφεία, αεροπορικές εταιρείες και αεροδρόμια.</a:t>
            </a:r>
          </a:p>
          <a:p>
            <a:pPr algn="just"/>
            <a:r>
              <a:rPr lang="el-GR" dirty="0"/>
              <a:t>4.	Να αντιλαμβάνεται τη θέση του στην ιεραρχία αλλά και το τομέα ευθύνης τους.</a:t>
            </a:r>
          </a:p>
          <a:p>
            <a:pPr algn="just"/>
            <a:endParaRPr lang="el-GR" dirty="0"/>
          </a:p>
        </p:txBody>
      </p:sp>
    </p:spTree>
    <p:extLst>
      <p:ext uri="{BB962C8B-B14F-4D97-AF65-F5344CB8AC3E}">
        <p14:creationId xmlns:p14="http://schemas.microsoft.com/office/powerpoint/2010/main" val="9604066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theme/theme1.xml><?xml version="1.0" encoding="utf-8"?>
<a:theme xmlns:a="http://schemas.openxmlformats.org/drawingml/2006/main" name="Σταγονίδιο">
  <a:themeElements>
    <a:clrScheme name="Σταγονίδιο">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Σταγονίδιο">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ταγονίδιο">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Σταγονίδιο</Template>
  <TotalTime>32</TotalTime>
  <Words>364</Words>
  <Application>Microsoft Office PowerPoint</Application>
  <PresentationFormat>Προβολή στην οθόνη (16:10)</PresentationFormat>
  <Paragraphs>38</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Tw Cen MT</vt:lpstr>
      <vt:lpstr>Wingdings</vt:lpstr>
      <vt:lpstr>Σταγονίδιο</vt:lpstr>
      <vt:lpstr>ΔΙΕΚ ΑΜΠΕΛΟΚΗΠΩΝ </vt:lpstr>
      <vt:lpstr>ΕΞΥΠΗΡΕΤΗΣΗ ΤΟΥΡΙΣΤΩΝ ΑΠΌ ΤΟΥΡΙΣΤΙΚΑ ΓΡΑΦΕΙΑ</vt:lpstr>
      <vt:lpstr>ΓΝΩΣΕΙΣ</vt:lpstr>
      <vt:lpstr>ΔΙΑΧΕΙΡΙΣΗ ΠΑΡΑΠΟΝΩΝ</vt:lpstr>
      <vt:lpstr>ΙΚΑΝΟΤΗΤΕς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ΔΙΕΚ ΑΜΠΕΛΟΚΗΠΩΝ </dc:title>
  <dc:creator>panagiota giannopoulou</dc:creator>
  <cp:lastModifiedBy>panagiota giannopoulou</cp:lastModifiedBy>
  <cp:revision>2</cp:revision>
  <dcterms:created xsi:type="dcterms:W3CDTF">2022-02-26T16:08:40Z</dcterms:created>
  <dcterms:modified xsi:type="dcterms:W3CDTF">2022-02-26T16:40:54Z</dcterms:modified>
</cp:coreProperties>
</file>