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ΜΕΘΟΔΟΙ ΔΙΔΑΣΚΑΛΙΑΣ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Μάθημα: Τεχνικές Διδασκαλίας</a:t>
            </a:r>
          </a:p>
          <a:p>
            <a:r>
              <a:t>Επίπεδο: ΣΑΕΚ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1️⃣ Διάλεξη (Lecture Method)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Ο εκπαιδευτής παρουσιάζει το περιεχόμενο ενώ οι μαθητές ακούν και σημειώνουν.</a:t>
            </a:r>
          </a:p>
          <a:p>
            <a:r>
              <a:t>✔️ Χρήσιμη για θεωρητικά μαθήματα και μετάδοση γνώσης.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Οργανωμένη και εύκολη στη διαχείριση.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Παθητικός ρόλος των μαθητών, χαμηλή αλληλεπίδραση.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2️⃣ Συζήτηση (Discussion Method)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Ενθαρρύνει την αλληλεπίδραση και την ανταλλαγή απόψεων.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Οι μαθητές συμμετέχουν ενεργά και αναπτύσσουν κριτική σκέψη.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Χρονοβόρα και δύσκολη στη διαχείριση.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3️⃣ Μάθηση μέσω Πράξης (Hands-on Learning)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Οι μαθητές συμμετέχουν ενεργά σε πρακτικές δραστηριότητες.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Βιωματική μάθηση, καλύτερη κατανόηση εννοιών.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Απαιτεί εξοπλισμό και περισσότερο χρόνο.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4️⃣ Ομαδική Μάθηση (Collaborative Learning)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Οι μαθητές συνεργάζονται σε ομάδες για την επίλυση προβλημάτων.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Ανάπτυξη συνεργατικών δεξιοτήτων.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Απαιτεί καλή διαχείριση ομάδων.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5️⃣ Μελέτη Περιπτώσεων (Case Study)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Ανάλυση πραγματικών ή υποθετικών περιπτώσεων.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Σύνδεση θεωρίας με την πράξη.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Δύσκολο να βρεθούν κατάλληλες περιπτώσεις.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6️⃣ Προσομοιώσεις &amp; Παιχνιδοποίηση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Χρήση προσομοιώσεων ή παιχνιδιών για διαδραστική μάθηση.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Αυξημένη εμπλοκή και παρακίνηση.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Απαιτεί τεχνολογική υποστήριξη.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7️⃣ Μάθηση μέσω Έργων (Project-Based Learning)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✔️ Οι μαθητές ερευνούν και εργάζονται πάνω σε ένα έργο.</a:t>
            </a:r>
          </a:p>
          <a:p>
            <a:endParaRPr/>
          </a:p>
          <a:p>
            <a:r>
              <a:t>**Πλεονεκτήματα:**</a:t>
            </a:r>
          </a:p>
          <a:p>
            <a:r>
              <a:t>✅ Συνδέει τη μάθηση με την πραγματικότητα.</a:t>
            </a:r>
          </a:p>
          <a:p>
            <a:endParaRPr/>
          </a:p>
          <a:p>
            <a:r>
              <a:t>**Μειονεκτήματα:**</a:t>
            </a:r>
          </a:p>
          <a:p>
            <a:r>
              <a:t>❌ Απαιτεί χρόνο και καθοδήγηση.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🔹 Συνδυασμός Μεθόδων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➡️ Στην πράξη, οι εκπαιδευτές συχνά συνδυάζουν διαφορετικές μεθόδους.</a:t>
            </a:r>
          </a:p>
          <a:p>
            <a:endParaRPr/>
          </a:p>
          <a:p>
            <a:r>
              <a:t>📌 Παράδειγμα:</a:t>
            </a:r>
          </a:p>
          <a:p>
            <a:r>
              <a:t>- Χρήση διαλέξεων για εισαγωγή σε έννοιες.</a:t>
            </a:r>
          </a:p>
          <a:p>
            <a:r>
              <a:t>- Συζήτηση για εμβάθυνση.</a:t>
            </a:r>
          </a:p>
          <a:p>
            <a:r>
              <a:t>- Πρακτικές δραστηριότητες για εφαρμογή της γνώσης.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318</Words>
  <Application>Microsoft Macintosh PowerPoint</Application>
  <PresentationFormat>Προβολή στην οθόνη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Office Theme</vt:lpstr>
      <vt:lpstr>ΜΕΘΟΔΟΙ ΔΙΔΑΣΚΑΛΙΑΣ</vt:lpstr>
      <vt:lpstr>1️⃣ Διάλεξη (Lecture Method)</vt:lpstr>
      <vt:lpstr>2️⃣ Συζήτηση (Discussion Method)</vt:lpstr>
      <vt:lpstr>3️⃣ Μάθηση μέσω Πράξης (Hands-on Learning)</vt:lpstr>
      <vt:lpstr>4️⃣ Ομαδική Μάθηση (Collaborative Learning)</vt:lpstr>
      <vt:lpstr>5️⃣ Μελέτη Περιπτώσεων (Case Study)</vt:lpstr>
      <vt:lpstr>6️⃣ Προσομοιώσεις &amp; Παιχνιδοποίηση</vt:lpstr>
      <vt:lpstr>7️⃣ Μάθηση μέσω Έργων (Project-Based Learning)</vt:lpstr>
      <vt:lpstr>🔹 Συνδυασμός Μεθόδων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ΜΕΘΟΔΟΙ ΔΙΔΑΣΚΑΛΙΑΣ</dc:title>
  <dc:creator>user</dc:creator>
  <dc:description>generated using python-pptx</dc:description>
  <cp:lastModifiedBy>user</cp:lastModifiedBy>
  <cp:revision>1</cp:revision>
  <dcterms:created xsi:type="dcterms:W3CDTF">2013-01-27T09:14:16Z</dcterms:created>
  <dcterms:modified xsi:type="dcterms:W3CDTF">2025-02-23T18:33:26Z</dcterms:modified>
</cp:coreProperties>
</file>