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7"/>
  </p:notesMasterIdLst>
  <p:sldIdLst>
    <p:sldId id="256" r:id="rId2"/>
    <p:sldId id="275" r:id="rId3"/>
    <p:sldId id="272" r:id="rId4"/>
    <p:sldId id="274" r:id="rId5"/>
    <p:sldId id="273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0FFD1-6473-4495-86B9-69317CD01FC6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F00BF-6D9F-43FD-9A8C-B6E49D31F5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8099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ύλεμα διαγώνιας γωνίας του ορθογωνίου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3118E21-B5CB-4362-B061-77874F4BAE79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4B081-B249-4F63-B622-F919074AA896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C2472-F857-48EB-830E-BF33DFFB2023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5196F6-8181-443C-A6D2-5F87BC23EAE5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4463724-6FD3-474F-B95E-8CFDAAA89E1C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36B2FE-4A80-4668-B0D1-BA82837373E7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C06585-215D-4841-8C3F-2C8E12C70CDA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35681-8C54-4894-87AD-2668D2CA69D1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D2087-111A-49F2-A196-A410A2FE7488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9" name="Θέση ημερομηνίας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4AB01B8-39B1-45D0-9D9D-5075EDF0E24E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CE73C5E-C1EC-44E8-B5DC-5AD43973C280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ύλεμα διαγώνιας γωνίας του ορθογωνίου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1EF7947-AA41-4C75-8CF3-9FD01803E7BD}" type="datetime1">
              <a:rPr lang="el-GR" smtClean="0"/>
              <a:pPr/>
              <a:t>10/11/2024</a:t>
            </a:fld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4234" y="256310"/>
            <a:ext cx="8212222" cy="1967879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ΣΑΕΚ ΑΜΠΕΛΟΚΗΠΩΝ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4149080"/>
            <a:ext cx="8370306" cy="244827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ΜΑΘΗΜΑ </a:t>
            </a:r>
            <a:r>
              <a:rPr lang="en-US" dirty="0" smtClean="0"/>
              <a:t>:</a:t>
            </a:r>
          </a:p>
          <a:p>
            <a:r>
              <a:rPr lang="el-GR" dirty="0" smtClean="0"/>
              <a:t>ΑΡΧΕΣ ΜΗΧΑΝΟΛΟΓΙΚΩΝ ΣΤΟΙΧΕΙΩΝ </a:t>
            </a:r>
            <a:r>
              <a:rPr lang="el-GR" dirty="0" smtClean="0"/>
              <a:t>(Θ)</a:t>
            </a:r>
          </a:p>
          <a:p>
            <a:r>
              <a:rPr lang="el-GR" dirty="0" smtClean="0"/>
              <a:t>Α’ ΕΞΑΜΗΝΟ ΣΠΟΥΔΩΝ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sz="2000" dirty="0" smtClean="0"/>
              <a:t>2024-2025</a:t>
            </a:r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337296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46237"/>
            <a:ext cx="7787208" cy="42310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l-GR" sz="2200" b="1" u="sng" dirty="0" smtClean="0"/>
              <a:t>ΑΣΚΗΣΗ ΙΣΟΣΤΑΤΙΚΗΣ ΔΟΚΟΥ</a:t>
            </a:r>
          </a:p>
          <a:p>
            <a:pPr marL="0" indent="0">
              <a:buNone/>
            </a:pPr>
            <a:endParaRPr lang="el-GR" sz="2200" dirty="0" smtClean="0"/>
          </a:p>
          <a:p>
            <a:pPr marL="0" indent="0">
              <a:buNone/>
            </a:pPr>
            <a:r>
              <a:rPr lang="el-GR" sz="2200" dirty="0" smtClean="0"/>
              <a:t>Δίνεται η ομοιόμορφη και </a:t>
            </a:r>
            <a:r>
              <a:rPr lang="el-GR" sz="2200" dirty="0" err="1" smtClean="0"/>
              <a:t>απαραμόρφωτη</a:t>
            </a:r>
            <a:r>
              <a:rPr lang="el-GR" sz="2200" dirty="0" smtClean="0"/>
              <a:t> δοκός του παρακάτω σχήματος. </a:t>
            </a:r>
          </a:p>
          <a:p>
            <a:pPr marL="0" indent="0">
              <a:buNone/>
            </a:pPr>
            <a:endParaRPr lang="el-GR" sz="2200" dirty="0" smtClean="0"/>
          </a:p>
          <a:p>
            <a:pPr marL="0" indent="0">
              <a:buNone/>
            </a:pPr>
            <a:r>
              <a:rPr lang="el-GR" sz="2200" dirty="0" smtClean="0"/>
              <a:t>(</a:t>
            </a:r>
            <a:r>
              <a:rPr lang="en-US" sz="2200" dirty="0" err="1" smtClean="0"/>
              <a:t>i</a:t>
            </a:r>
            <a:r>
              <a:rPr lang="el-GR" sz="2200" dirty="0" smtClean="0"/>
              <a:t>)</a:t>
            </a:r>
            <a:r>
              <a:rPr lang="en-US" sz="2200" dirty="0" smtClean="0"/>
              <a:t> </a:t>
            </a:r>
            <a:r>
              <a:rPr lang="el-GR" sz="2200" dirty="0" smtClean="0"/>
              <a:t>Να υπολογιστούν οι αντιδράσεις στήριξης και</a:t>
            </a:r>
          </a:p>
          <a:p>
            <a:pPr marL="0" indent="0">
              <a:buNone/>
            </a:pPr>
            <a:r>
              <a:rPr lang="el-GR" sz="2200" dirty="0" smtClean="0"/>
              <a:t>(</a:t>
            </a:r>
            <a:r>
              <a:rPr lang="en-US" sz="2200" dirty="0" smtClean="0"/>
              <a:t>ii</a:t>
            </a:r>
            <a:r>
              <a:rPr lang="el-GR" sz="2200" dirty="0" smtClean="0"/>
              <a:t>) Να σχεδιαστούν τα διαγράμματα Ν,</a:t>
            </a:r>
            <a:r>
              <a:rPr lang="en-US" sz="2200" dirty="0" smtClean="0"/>
              <a:t>Q,M.</a:t>
            </a:r>
            <a:endParaRPr lang="el-GR" sz="220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8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4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  <a:r>
              <a:rPr lang="en-US" sz="2400" dirty="0" smtClean="0"/>
              <a:t>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="" xmlns:p14="http://schemas.microsoft.com/office/powerpoint/2010/main" val="22983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3</a:t>
            </a:fld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852"/>
            <a:ext cx="6000792" cy="658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2983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52"/>
            <a:ext cx="6572296" cy="664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2983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46237"/>
            <a:ext cx="7787208" cy="42310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Ευχαριστώ για την προσοχή σας. . 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 algn="r">
              <a:buNone/>
            </a:pPr>
            <a:r>
              <a:rPr lang="el-GR" sz="2800" dirty="0" smtClean="0"/>
              <a:t>Αντώνης Δ. </a:t>
            </a:r>
            <a:r>
              <a:rPr lang="el-GR" sz="2800" dirty="0" err="1" smtClean="0"/>
              <a:t>Συρίγος</a:t>
            </a:r>
            <a:endParaRPr lang="el-GR" sz="2800" dirty="0" smtClean="0"/>
          </a:p>
          <a:p>
            <a:pPr marL="0" indent="0" algn="r">
              <a:buNone/>
            </a:pPr>
            <a:endParaRPr lang="el-GR" sz="2800" dirty="0" smtClean="0"/>
          </a:p>
          <a:p>
            <a:pPr marL="0" indent="0" algn="r">
              <a:buNone/>
            </a:pPr>
            <a:r>
              <a:rPr lang="el-GR" sz="2200" dirty="0" smtClean="0"/>
              <a:t>Μηχανολόγος Μηχανικός</a:t>
            </a:r>
          </a:p>
          <a:p>
            <a:pPr marL="0" indent="0" algn="r">
              <a:buNone/>
            </a:pPr>
            <a:r>
              <a:rPr lang="en-US" sz="2200" dirty="0" smtClean="0"/>
              <a:t>MSc </a:t>
            </a:r>
            <a:r>
              <a:rPr lang="el-GR" sz="2200" dirty="0" smtClean="0"/>
              <a:t>Χημικός Μηχανικός</a:t>
            </a:r>
          </a:p>
          <a:p>
            <a:pPr marL="0" indent="0" algn="r">
              <a:buNone/>
            </a:pPr>
            <a:r>
              <a:rPr lang="el-GR" sz="2200" dirty="0" smtClean="0"/>
              <a:t>Υπ. Διδάκτορας </a:t>
            </a:r>
          </a:p>
          <a:p>
            <a:pPr marL="0" indent="0" algn="r">
              <a:buNone/>
            </a:pPr>
            <a:r>
              <a:rPr lang="el-GR" sz="2200" dirty="0" smtClean="0"/>
              <a:t>Τμήματος Μηχανολόγων </a:t>
            </a:r>
            <a:r>
              <a:rPr lang="en-US" sz="2200" dirty="0" smtClean="0"/>
              <a:t>&amp;</a:t>
            </a:r>
            <a:r>
              <a:rPr lang="el-GR" sz="2200" dirty="0" smtClean="0"/>
              <a:t> Αεροναυπηγών </a:t>
            </a:r>
            <a:r>
              <a:rPr lang="el-GR" sz="2200" dirty="0" err="1" smtClean="0"/>
              <a:t>Μηχ</a:t>
            </a:r>
            <a:r>
              <a:rPr lang="el-GR" sz="2200" dirty="0" smtClean="0"/>
              <a:t>\</a:t>
            </a:r>
            <a:r>
              <a:rPr lang="el-GR" sz="2200" dirty="0" err="1" smtClean="0"/>
              <a:t>κών</a:t>
            </a:r>
            <a:r>
              <a:rPr lang="el-GR" sz="2200" dirty="0" smtClean="0"/>
              <a:t> Πανεπιστημίου Πατρών</a:t>
            </a:r>
            <a:endParaRPr lang="el-GR" sz="220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8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4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  <a:r>
              <a:rPr lang="en-US" sz="2400" dirty="0" smtClean="0"/>
              <a:t>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="" xmlns:p14="http://schemas.microsoft.com/office/powerpoint/2010/main" val="22983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Τήξη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761</TotalTime>
  <Words>90</Words>
  <Application>Microsoft Office PowerPoint</Application>
  <PresentationFormat>Προβολή στην οθόνη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Τήξη</vt:lpstr>
      <vt:lpstr>ΣΑΕΚ ΑΜΠΕΛΟΚΗΠΩΝ  </vt:lpstr>
      <vt:lpstr>ΜΑΘΗΜΑ 4ο και 5ο </vt:lpstr>
      <vt:lpstr>Διαφάνεια 3</vt:lpstr>
      <vt:lpstr>Διαφάνεια 4</vt:lpstr>
      <vt:lpstr>ΜΑΘΗΜΑ 4ο και 5ο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ΔΙΕΚ ΝΑΥΠΛΙΟΥ  ΤΜΗΜΑ: ΕΚΠΑΙΔΕΥΤΩΝ ΥΠΟΨΗΦΙΩΝ ΟΔΗΓΩΝ ΑΥΤΟΚΙΝΗΤΩΝ ΚΑΙ ΜΟΤΟΣΙΚΛΕΤΩΝ</dc:title>
  <dc:creator>user</dc:creator>
  <cp:lastModifiedBy>antonis sirigos</cp:lastModifiedBy>
  <cp:revision>120</cp:revision>
  <dcterms:created xsi:type="dcterms:W3CDTF">2020-10-18T17:25:22Z</dcterms:created>
  <dcterms:modified xsi:type="dcterms:W3CDTF">2024-11-10T08:47:03Z</dcterms:modified>
</cp:coreProperties>
</file>