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486" r:id="rId3"/>
    <p:sldId id="313" r:id="rId4"/>
    <p:sldId id="595" r:id="rId5"/>
    <p:sldId id="287" r:id="rId6"/>
    <p:sldId id="314" r:id="rId7"/>
    <p:sldId id="343" r:id="rId8"/>
    <p:sldId id="349" r:id="rId9"/>
    <p:sldId id="351" r:id="rId10"/>
    <p:sldId id="484" r:id="rId11"/>
    <p:sldId id="277" r:id="rId12"/>
    <p:sldId id="324" r:id="rId13"/>
    <p:sldId id="513" r:id="rId14"/>
    <p:sldId id="601" r:id="rId15"/>
    <p:sldId id="593" r:id="rId16"/>
    <p:sldId id="590" r:id="rId17"/>
    <p:sldId id="257" r:id="rId18"/>
    <p:sldId id="586" r:id="rId19"/>
    <p:sldId id="591" r:id="rId20"/>
    <p:sldId id="592" r:id="rId21"/>
    <p:sldId id="618" r:id="rId22"/>
    <p:sldId id="589" r:id="rId23"/>
    <p:sldId id="587" r:id="rId24"/>
    <p:sldId id="588" r:id="rId25"/>
    <p:sldId id="352" r:id="rId26"/>
    <p:sldId id="353" r:id="rId2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193230-5433-4B3E-A278-A44B663EAEAE}" v="4" dt="2024-04-02T16:56:30.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pakalakos Leonidas" userId="ed959418-0907-4f34-80be-dda090a18d42" providerId="ADAL" clId="{5E4B9102-6459-411D-A507-3CCA90268D8E}"/>
    <pc:docChg chg="custSel delSld modSld">
      <pc:chgData name="Mpakalakos Leonidas" userId="ed959418-0907-4f34-80be-dda090a18d42" providerId="ADAL" clId="{5E4B9102-6459-411D-A507-3CCA90268D8E}" dt="2024-03-27T09:39:53.121" v="5" actId="26606"/>
      <pc:docMkLst>
        <pc:docMk/>
      </pc:docMkLst>
      <pc:sldChg chg="del">
        <pc:chgData name="Mpakalakos Leonidas" userId="ed959418-0907-4f34-80be-dda090a18d42" providerId="ADAL" clId="{5E4B9102-6459-411D-A507-3CCA90268D8E}" dt="2024-03-27T09:39:15.657" v="1" actId="2696"/>
        <pc:sldMkLst>
          <pc:docMk/>
          <pc:sldMk cId="0" sldId="261"/>
        </pc:sldMkLst>
      </pc:sldChg>
      <pc:sldChg chg="del">
        <pc:chgData name="Mpakalakos Leonidas" userId="ed959418-0907-4f34-80be-dda090a18d42" providerId="ADAL" clId="{5E4B9102-6459-411D-A507-3CCA90268D8E}" dt="2024-03-27T09:39:10.420" v="0" actId="2696"/>
        <pc:sldMkLst>
          <pc:docMk/>
          <pc:sldMk cId="0" sldId="263"/>
        </pc:sldMkLst>
      </pc:sldChg>
      <pc:sldChg chg="del">
        <pc:chgData name="Mpakalakos Leonidas" userId="ed959418-0907-4f34-80be-dda090a18d42" providerId="ADAL" clId="{5E4B9102-6459-411D-A507-3CCA90268D8E}" dt="2024-03-27T09:39:15.657" v="1" actId="2696"/>
        <pc:sldMkLst>
          <pc:docMk/>
          <pc:sldMk cId="0" sldId="264"/>
        </pc:sldMkLst>
      </pc:sldChg>
      <pc:sldChg chg="del">
        <pc:chgData name="Mpakalakos Leonidas" userId="ed959418-0907-4f34-80be-dda090a18d42" providerId="ADAL" clId="{5E4B9102-6459-411D-A507-3CCA90268D8E}" dt="2024-03-27T09:39:32.723" v="4" actId="2696"/>
        <pc:sldMkLst>
          <pc:docMk/>
          <pc:sldMk cId="0" sldId="267"/>
        </pc:sldMkLst>
      </pc:sldChg>
      <pc:sldChg chg="del">
        <pc:chgData name="Mpakalakos Leonidas" userId="ed959418-0907-4f34-80be-dda090a18d42" providerId="ADAL" clId="{5E4B9102-6459-411D-A507-3CCA90268D8E}" dt="2024-03-27T09:39:10.420" v="0" actId="2696"/>
        <pc:sldMkLst>
          <pc:docMk/>
          <pc:sldMk cId="0" sldId="270"/>
        </pc:sldMkLst>
      </pc:sldChg>
      <pc:sldChg chg="del">
        <pc:chgData name="Mpakalakos Leonidas" userId="ed959418-0907-4f34-80be-dda090a18d42" providerId="ADAL" clId="{5E4B9102-6459-411D-A507-3CCA90268D8E}" dt="2024-03-27T09:39:28.969" v="3" actId="2696"/>
        <pc:sldMkLst>
          <pc:docMk/>
          <pc:sldMk cId="0" sldId="271"/>
        </pc:sldMkLst>
      </pc:sldChg>
      <pc:sldChg chg="del">
        <pc:chgData name="Mpakalakos Leonidas" userId="ed959418-0907-4f34-80be-dda090a18d42" providerId="ADAL" clId="{5E4B9102-6459-411D-A507-3CCA90268D8E}" dt="2024-03-27T09:39:28.969" v="3" actId="2696"/>
        <pc:sldMkLst>
          <pc:docMk/>
          <pc:sldMk cId="0" sldId="272"/>
        </pc:sldMkLst>
      </pc:sldChg>
      <pc:sldChg chg="del">
        <pc:chgData name="Mpakalakos Leonidas" userId="ed959418-0907-4f34-80be-dda090a18d42" providerId="ADAL" clId="{5E4B9102-6459-411D-A507-3CCA90268D8E}" dt="2024-03-27T09:39:23.505" v="2" actId="2696"/>
        <pc:sldMkLst>
          <pc:docMk/>
          <pc:sldMk cId="0" sldId="294"/>
        </pc:sldMkLst>
      </pc:sldChg>
      <pc:sldChg chg="del">
        <pc:chgData name="Mpakalakos Leonidas" userId="ed959418-0907-4f34-80be-dda090a18d42" providerId="ADAL" clId="{5E4B9102-6459-411D-A507-3CCA90268D8E}" dt="2024-03-27T09:39:23.505" v="2" actId="2696"/>
        <pc:sldMkLst>
          <pc:docMk/>
          <pc:sldMk cId="0" sldId="325"/>
        </pc:sldMkLst>
      </pc:sldChg>
      <pc:sldChg chg="del">
        <pc:chgData name="Mpakalakos Leonidas" userId="ed959418-0907-4f34-80be-dda090a18d42" providerId="ADAL" clId="{5E4B9102-6459-411D-A507-3CCA90268D8E}" dt="2024-03-27T09:39:10.420" v="0" actId="2696"/>
        <pc:sldMkLst>
          <pc:docMk/>
          <pc:sldMk cId="0" sldId="334"/>
        </pc:sldMkLst>
      </pc:sldChg>
      <pc:sldChg chg="del">
        <pc:chgData name="Mpakalakos Leonidas" userId="ed959418-0907-4f34-80be-dda090a18d42" providerId="ADAL" clId="{5E4B9102-6459-411D-A507-3CCA90268D8E}" dt="2024-03-27T09:39:10.420" v="0" actId="2696"/>
        <pc:sldMkLst>
          <pc:docMk/>
          <pc:sldMk cId="0" sldId="336"/>
        </pc:sldMkLst>
      </pc:sldChg>
      <pc:sldChg chg="del">
        <pc:chgData name="Mpakalakos Leonidas" userId="ed959418-0907-4f34-80be-dda090a18d42" providerId="ADAL" clId="{5E4B9102-6459-411D-A507-3CCA90268D8E}" dt="2024-03-27T09:39:10.420" v="0" actId="2696"/>
        <pc:sldMkLst>
          <pc:docMk/>
          <pc:sldMk cId="0" sldId="337"/>
        </pc:sldMkLst>
      </pc:sldChg>
      <pc:sldChg chg="del">
        <pc:chgData name="Mpakalakos Leonidas" userId="ed959418-0907-4f34-80be-dda090a18d42" providerId="ADAL" clId="{5E4B9102-6459-411D-A507-3CCA90268D8E}" dt="2024-03-27T09:39:23.505" v="2" actId="2696"/>
        <pc:sldMkLst>
          <pc:docMk/>
          <pc:sldMk cId="0" sldId="338"/>
        </pc:sldMkLst>
      </pc:sldChg>
      <pc:sldChg chg="del">
        <pc:chgData name="Mpakalakos Leonidas" userId="ed959418-0907-4f34-80be-dda090a18d42" providerId="ADAL" clId="{5E4B9102-6459-411D-A507-3CCA90268D8E}" dt="2024-03-27T09:39:28.969" v="3" actId="2696"/>
        <pc:sldMkLst>
          <pc:docMk/>
          <pc:sldMk cId="0" sldId="339"/>
        </pc:sldMkLst>
      </pc:sldChg>
      <pc:sldChg chg="del">
        <pc:chgData name="Mpakalakos Leonidas" userId="ed959418-0907-4f34-80be-dda090a18d42" providerId="ADAL" clId="{5E4B9102-6459-411D-A507-3CCA90268D8E}" dt="2024-03-27T09:39:15.657" v="1" actId="2696"/>
        <pc:sldMkLst>
          <pc:docMk/>
          <pc:sldMk cId="0" sldId="340"/>
        </pc:sldMkLst>
      </pc:sldChg>
      <pc:sldChg chg="del">
        <pc:chgData name="Mpakalakos Leonidas" userId="ed959418-0907-4f34-80be-dda090a18d42" providerId="ADAL" clId="{5E4B9102-6459-411D-A507-3CCA90268D8E}" dt="2024-03-27T09:39:10.420" v="0" actId="2696"/>
        <pc:sldMkLst>
          <pc:docMk/>
          <pc:sldMk cId="0" sldId="341"/>
        </pc:sldMkLst>
      </pc:sldChg>
      <pc:sldChg chg="del">
        <pc:chgData name="Mpakalakos Leonidas" userId="ed959418-0907-4f34-80be-dda090a18d42" providerId="ADAL" clId="{5E4B9102-6459-411D-A507-3CCA90268D8E}" dt="2024-03-27T09:39:15.657" v="1" actId="2696"/>
        <pc:sldMkLst>
          <pc:docMk/>
          <pc:sldMk cId="0" sldId="417"/>
        </pc:sldMkLst>
      </pc:sldChg>
      <pc:sldChg chg="del">
        <pc:chgData name="Mpakalakos Leonidas" userId="ed959418-0907-4f34-80be-dda090a18d42" providerId="ADAL" clId="{5E4B9102-6459-411D-A507-3CCA90268D8E}" dt="2024-03-27T09:39:15.657" v="1" actId="2696"/>
        <pc:sldMkLst>
          <pc:docMk/>
          <pc:sldMk cId="0" sldId="418"/>
        </pc:sldMkLst>
      </pc:sldChg>
      <pc:sldChg chg="del">
        <pc:chgData name="Mpakalakos Leonidas" userId="ed959418-0907-4f34-80be-dda090a18d42" providerId="ADAL" clId="{5E4B9102-6459-411D-A507-3CCA90268D8E}" dt="2024-03-27T09:39:23.505" v="2" actId="2696"/>
        <pc:sldMkLst>
          <pc:docMk/>
          <pc:sldMk cId="0" sldId="419"/>
        </pc:sldMkLst>
      </pc:sldChg>
      <pc:sldChg chg="del">
        <pc:chgData name="Mpakalakos Leonidas" userId="ed959418-0907-4f34-80be-dda090a18d42" providerId="ADAL" clId="{5E4B9102-6459-411D-A507-3CCA90268D8E}" dt="2024-03-27T09:39:10.420" v="0" actId="2696"/>
        <pc:sldMkLst>
          <pc:docMk/>
          <pc:sldMk cId="0" sldId="420"/>
        </pc:sldMkLst>
      </pc:sldChg>
      <pc:sldChg chg="del">
        <pc:chgData name="Mpakalakos Leonidas" userId="ed959418-0907-4f34-80be-dda090a18d42" providerId="ADAL" clId="{5E4B9102-6459-411D-A507-3CCA90268D8E}" dt="2024-03-27T09:39:10.420" v="0" actId="2696"/>
        <pc:sldMkLst>
          <pc:docMk/>
          <pc:sldMk cId="836758145" sldId="483"/>
        </pc:sldMkLst>
      </pc:sldChg>
      <pc:sldChg chg="addSp modSp mod setBg">
        <pc:chgData name="Mpakalakos Leonidas" userId="ed959418-0907-4f34-80be-dda090a18d42" providerId="ADAL" clId="{5E4B9102-6459-411D-A507-3CCA90268D8E}" dt="2024-03-27T09:39:53.121" v="5" actId="26606"/>
        <pc:sldMkLst>
          <pc:docMk/>
          <pc:sldMk cId="3805742085" sldId="490"/>
        </pc:sldMkLst>
        <pc:spChg chg="mod">
          <ac:chgData name="Mpakalakos Leonidas" userId="ed959418-0907-4f34-80be-dda090a18d42" providerId="ADAL" clId="{5E4B9102-6459-411D-A507-3CCA90268D8E}" dt="2024-03-27T09:39:53.121" v="5" actId="26606"/>
          <ac:spMkLst>
            <pc:docMk/>
            <pc:sldMk cId="3805742085" sldId="490"/>
            <ac:spMk id="4098" creationId="{0E93A31C-C5D7-1641-98EC-BA6530D7E843}"/>
          </ac:spMkLst>
        </pc:spChg>
        <pc:spChg chg="mod">
          <ac:chgData name="Mpakalakos Leonidas" userId="ed959418-0907-4f34-80be-dda090a18d42" providerId="ADAL" clId="{5E4B9102-6459-411D-A507-3CCA90268D8E}" dt="2024-03-27T09:39:53.121" v="5" actId="26606"/>
          <ac:spMkLst>
            <pc:docMk/>
            <pc:sldMk cId="3805742085" sldId="490"/>
            <ac:spMk id="4099" creationId="{62B87C44-87D9-2172-AE12-D5518F53F92A}"/>
          </ac:spMkLst>
        </pc:spChg>
        <pc:spChg chg="mod">
          <ac:chgData name="Mpakalakos Leonidas" userId="ed959418-0907-4f34-80be-dda090a18d42" providerId="ADAL" clId="{5E4B9102-6459-411D-A507-3CCA90268D8E}" dt="2024-03-27T09:39:53.121" v="5" actId="26606"/>
          <ac:spMkLst>
            <pc:docMk/>
            <pc:sldMk cId="3805742085" sldId="490"/>
            <ac:spMk id="4100" creationId="{FEB52603-C7F9-55A4-6C88-58BBD7B9E0B0}"/>
          </ac:spMkLst>
        </pc:spChg>
        <pc:spChg chg="mod">
          <ac:chgData name="Mpakalakos Leonidas" userId="ed959418-0907-4f34-80be-dda090a18d42" providerId="ADAL" clId="{5E4B9102-6459-411D-A507-3CCA90268D8E}" dt="2024-03-27T09:39:53.121" v="5" actId="26606"/>
          <ac:spMkLst>
            <pc:docMk/>
            <pc:sldMk cId="3805742085" sldId="490"/>
            <ac:spMk id="4101" creationId="{0F71887E-C85F-382C-193C-9B62AB26F53C}"/>
          </ac:spMkLst>
        </pc:spChg>
        <pc:spChg chg="add">
          <ac:chgData name="Mpakalakos Leonidas" userId="ed959418-0907-4f34-80be-dda090a18d42" providerId="ADAL" clId="{5E4B9102-6459-411D-A507-3CCA90268D8E}" dt="2024-03-27T09:39:53.121" v="5" actId="26606"/>
          <ac:spMkLst>
            <pc:docMk/>
            <pc:sldMk cId="3805742085" sldId="490"/>
            <ac:spMk id="4108" creationId="{9B7AD9F6-8CE7-4299-8FC6-328F4DCD3FF9}"/>
          </ac:spMkLst>
        </pc:spChg>
        <pc:spChg chg="add">
          <ac:chgData name="Mpakalakos Leonidas" userId="ed959418-0907-4f34-80be-dda090a18d42" providerId="ADAL" clId="{5E4B9102-6459-411D-A507-3CCA90268D8E}" dt="2024-03-27T09:39:53.121" v="5" actId="26606"/>
          <ac:spMkLst>
            <pc:docMk/>
            <pc:sldMk cId="3805742085" sldId="490"/>
            <ac:spMk id="4110" creationId="{F49775AF-8896-43EE-92C6-83497D6DC56F}"/>
          </ac:spMkLst>
        </pc:spChg>
        <pc:picChg chg="mod ord">
          <ac:chgData name="Mpakalakos Leonidas" userId="ed959418-0907-4f34-80be-dda090a18d42" providerId="ADAL" clId="{5E4B9102-6459-411D-A507-3CCA90268D8E}" dt="2024-03-27T09:39:53.121" v="5" actId="26606"/>
          <ac:picMkLst>
            <pc:docMk/>
            <pc:sldMk cId="3805742085" sldId="490"/>
            <ac:picMk id="4103" creationId="{8FDC18FA-1811-5D74-7335-48F40E4DAE8C}"/>
          </ac:picMkLst>
        </pc:picChg>
      </pc:sldChg>
      <pc:sldChg chg="del">
        <pc:chgData name="Mpakalakos Leonidas" userId="ed959418-0907-4f34-80be-dda090a18d42" providerId="ADAL" clId="{5E4B9102-6459-411D-A507-3CCA90268D8E}" dt="2024-03-27T09:39:23.505" v="2" actId="2696"/>
        <pc:sldMkLst>
          <pc:docMk/>
          <pc:sldMk cId="1032233339" sldId="611"/>
        </pc:sldMkLst>
      </pc:sldChg>
      <pc:sldChg chg="del">
        <pc:chgData name="Mpakalakos Leonidas" userId="ed959418-0907-4f34-80be-dda090a18d42" providerId="ADAL" clId="{5E4B9102-6459-411D-A507-3CCA90268D8E}" dt="2024-03-27T09:39:28.969" v="3" actId="2696"/>
        <pc:sldMkLst>
          <pc:docMk/>
          <pc:sldMk cId="3721942717" sldId="612"/>
        </pc:sldMkLst>
      </pc:sldChg>
      <pc:sldChg chg="del">
        <pc:chgData name="Mpakalakos Leonidas" userId="ed959418-0907-4f34-80be-dda090a18d42" providerId="ADAL" clId="{5E4B9102-6459-411D-A507-3CCA90268D8E}" dt="2024-03-27T09:39:28.969" v="3" actId="2696"/>
        <pc:sldMkLst>
          <pc:docMk/>
          <pc:sldMk cId="2730902543" sldId="613"/>
        </pc:sldMkLst>
      </pc:sldChg>
    </pc:docChg>
  </pc:docChgLst>
  <pc:docChgLst>
    <pc:chgData name="Mpakalakos Leonidas" userId="ed959418-0907-4f34-80be-dda090a18d42" providerId="ADAL" clId="{D3949241-2195-4A11-927F-8B583B3B01B1}"/>
    <pc:docChg chg="undo redo custSel addSld delSld modSld">
      <pc:chgData name="Mpakalakos Leonidas" userId="ed959418-0907-4f34-80be-dda090a18d42" providerId="ADAL" clId="{D3949241-2195-4A11-927F-8B583B3B01B1}" dt="2024-03-19T19:00:28.947" v="14" actId="26606"/>
      <pc:docMkLst>
        <pc:docMk/>
      </pc:docMkLst>
      <pc:sldChg chg="add del">
        <pc:chgData name="Mpakalakos Leonidas" userId="ed959418-0907-4f34-80be-dda090a18d42" providerId="ADAL" clId="{D3949241-2195-4A11-927F-8B583B3B01B1}" dt="2024-03-19T18:59:52.923" v="11"/>
        <pc:sldMkLst>
          <pc:docMk/>
          <pc:sldMk cId="0" sldId="261"/>
        </pc:sldMkLst>
      </pc:sldChg>
      <pc:sldChg chg="add del">
        <pc:chgData name="Mpakalakos Leonidas" userId="ed959418-0907-4f34-80be-dda090a18d42" providerId="ADAL" clId="{D3949241-2195-4A11-927F-8B583B3B01B1}" dt="2024-03-19T18:59:52.923" v="11"/>
        <pc:sldMkLst>
          <pc:docMk/>
          <pc:sldMk cId="0" sldId="263"/>
        </pc:sldMkLst>
      </pc:sldChg>
      <pc:sldChg chg="add del">
        <pc:chgData name="Mpakalakos Leonidas" userId="ed959418-0907-4f34-80be-dda090a18d42" providerId="ADAL" clId="{D3949241-2195-4A11-927F-8B583B3B01B1}" dt="2024-03-19T18:59:52.923" v="11"/>
        <pc:sldMkLst>
          <pc:docMk/>
          <pc:sldMk cId="0" sldId="264"/>
        </pc:sldMkLst>
      </pc:sldChg>
      <pc:sldChg chg="add del">
        <pc:chgData name="Mpakalakos Leonidas" userId="ed959418-0907-4f34-80be-dda090a18d42" providerId="ADAL" clId="{D3949241-2195-4A11-927F-8B583B3B01B1}" dt="2024-03-19T18:59:52.923" v="11"/>
        <pc:sldMkLst>
          <pc:docMk/>
          <pc:sldMk cId="0" sldId="267"/>
        </pc:sldMkLst>
      </pc:sldChg>
      <pc:sldChg chg="add del">
        <pc:chgData name="Mpakalakos Leonidas" userId="ed959418-0907-4f34-80be-dda090a18d42" providerId="ADAL" clId="{D3949241-2195-4A11-927F-8B583B3B01B1}" dt="2024-03-19T18:59:52.923" v="11"/>
        <pc:sldMkLst>
          <pc:docMk/>
          <pc:sldMk cId="0" sldId="270"/>
        </pc:sldMkLst>
      </pc:sldChg>
      <pc:sldChg chg="add del">
        <pc:chgData name="Mpakalakos Leonidas" userId="ed959418-0907-4f34-80be-dda090a18d42" providerId="ADAL" clId="{D3949241-2195-4A11-927F-8B583B3B01B1}" dt="2024-03-19T18:59:52.923" v="11"/>
        <pc:sldMkLst>
          <pc:docMk/>
          <pc:sldMk cId="0" sldId="271"/>
        </pc:sldMkLst>
      </pc:sldChg>
      <pc:sldChg chg="add del">
        <pc:chgData name="Mpakalakos Leonidas" userId="ed959418-0907-4f34-80be-dda090a18d42" providerId="ADAL" clId="{D3949241-2195-4A11-927F-8B583B3B01B1}" dt="2024-03-19T18:59:52.923" v="11"/>
        <pc:sldMkLst>
          <pc:docMk/>
          <pc:sldMk cId="0" sldId="272"/>
        </pc:sldMkLst>
      </pc:sldChg>
      <pc:sldChg chg="add del">
        <pc:chgData name="Mpakalakos Leonidas" userId="ed959418-0907-4f34-80be-dda090a18d42" providerId="ADAL" clId="{D3949241-2195-4A11-927F-8B583B3B01B1}" dt="2024-03-19T18:59:52.923" v="11"/>
        <pc:sldMkLst>
          <pc:docMk/>
          <pc:sldMk cId="0" sldId="294"/>
        </pc:sldMkLst>
      </pc:sldChg>
      <pc:sldChg chg="add del">
        <pc:chgData name="Mpakalakos Leonidas" userId="ed959418-0907-4f34-80be-dda090a18d42" providerId="ADAL" clId="{D3949241-2195-4A11-927F-8B583B3B01B1}" dt="2024-03-19T18:59:52.923" v="11"/>
        <pc:sldMkLst>
          <pc:docMk/>
          <pc:sldMk cId="0" sldId="325"/>
        </pc:sldMkLst>
      </pc:sldChg>
      <pc:sldChg chg="modSp add del mod">
        <pc:chgData name="Mpakalakos Leonidas" userId="ed959418-0907-4f34-80be-dda090a18d42" providerId="ADAL" clId="{D3949241-2195-4A11-927F-8B583B3B01B1}" dt="2024-03-19T18:59:52.923" v="11"/>
        <pc:sldMkLst>
          <pc:docMk/>
          <pc:sldMk cId="0" sldId="334"/>
        </pc:sldMkLst>
        <pc:spChg chg="mod">
          <ac:chgData name="Mpakalakos Leonidas" userId="ed959418-0907-4f34-80be-dda090a18d42" providerId="ADAL" clId="{D3949241-2195-4A11-927F-8B583B3B01B1}" dt="2024-03-19T18:59:52.923" v="11"/>
          <ac:spMkLst>
            <pc:docMk/>
            <pc:sldMk cId="0" sldId="334"/>
            <ac:spMk id="54275" creationId="{B52B3AF8-E7C4-A93A-9BDB-B256BCEB6055}"/>
          </ac:spMkLst>
        </pc:spChg>
      </pc:sldChg>
      <pc:sldChg chg="add del">
        <pc:chgData name="Mpakalakos Leonidas" userId="ed959418-0907-4f34-80be-dda090a18d42" providerId="ADAL" clId="{D3949241-2195-4A11-927F-8B583B3B01B1}" dt="2024-03-19T18:59:52.923" v="11"/>
        <pc:sldMkLst>
          <pc:docMk/>
          <pc:sldMk cId="0" sldId="336"/>
        </pc:sldMkLst>
      </pc:sldChg>
      <pc:sldChg chg="add del">
        <pc:chgData name="Mpakalakos Leonidas" userId="ed959418-0907-4f34-80be-dda090a18d42" providerId="ADAL" clId="{D3949241-2195-4A11-927F-8B583B3B01B1}" dt="2024-03-19T18:59:52.923" v="11"/>
        <pc:sldMkLst>
          <pc:docMk/>
          <pc:sldMk cId="0" sldId="337"/>
        </pc:sldMkLst>
      </pc:sldChg>
      <pc:sldChg chg="add del">
        <pc:chgData name="Mpakalakos Leonidas" userId="ed959418-0907-4f34-80be-dda090a18d42" providerId="ADAL" clId="{D3949241-2195-4A11-927F-8B583B3B01B1}" dt="2024-03-19T18:59:52.923" v="11"/>
        <pc:sldMkLst>
          <pc:docMk/>
          <pc:sldMk cId="0" sldId="338"/>
        </pc:sldMkLst>
      </pc:sldChg>
      <pc:sldChg chg="add del">
        <pc:chgData name="Mpakalakos Leonidas" userId="ed959418-0907-4f34-80be-dda090a18d42" providerId="ADAL" clId="{D3949241-2195-4A11-927F-8B583B3B01B1}" dt="2024-03-19T18:59:52.923" v="11"/>
        <pc:sldMkLst>
          <pc:docMk/>
          <pc:sldMk cId="0" sldId="339"/>
        </pc:sldMkLst>
      </pc:sldChg>
      <pc:sldChg chg="add del">
        <pc:chgData name="Mpakalakos Leonidas" userId="ed959418-0907-4f34-80be-dda090a18d42" providerId="ADAL" clId="{D3949241-2195-4A11-927F-8B583B3B01B1}" dt="2024-03-19T18:59:52.923" v="11"/>
        <pc:sldMkLst>
          <pc:docMk/>
          <pc:sldMk cId="0" sldId="340"/>
        </pc:sldMkLst>
      </pc:sldChg>
      <pc:sldChg chg="addSp modSp add del mod setBg">
        <pc:chgData name="Mpakalakos Leonidas" userId="ed959418-0907-4f34-80be-dda090a18d42" providerId="ADAL" clId="{D3949241-2195-4A11-927F-8B583B3B01B1}" dt="2024-03-19T19:00:28.947" v="14" actId="26606"/>
        <pc:sldMkLst>
          <pc:docMk/>
          <pc:sldMk cId="0" sldId="341"/>
        </pc:sldMkLst>
        <pc:spChg chg="mod">
          <ac:chgData name="Mpakalakos Leonidas" userId="ed959418-0907-4f34-80be-dda090a18d42" providerId="ADAL" clId="{D3949241-2195-4A11-927F-8B583B3B01B1}" dt="2024-03-19T19:00:28.947" v="14" actId="26606"/>
          <ac:spMkLst>
            <pc:docMk/>
            <pc:sldMk cId="0" sldId="341"/>
            <ac:spMk id="55298" creationId="{93DA3001-E15B-3885-FDB5-657BA279D6CF}"/>
          </ac:spMkLst>
        </pc:spChg>
        <pc:spChg chg="mod">
          <ac:chgData name="Mpakalakos Leonidas" userId="ed959418-0907-4f34-80be-dda090a18d42" providerId="ADAL" clId="{D3949241-2195-4A11-927F-8B583B3B01B1}" dt="2024-03-19T19:00:28.947" v="14" actId="26606"/>
          <ac:spMkLst>
            <pc:docMk/>
            <pc:sldMk cId="0" sldId="341"/>
            <ac:spMk id="55299" creationId="{E25453D8-2416-DE83-BC1F-4456353F1C5D}"/>
          </ac:spMkLst>
        </pc:spChg>
        <pc:spChg chg="mod">
          <ac:chgData name="Mpakalakos Leonidas" userId="ed959418-0907-4f34-80be-dda090a18d42" providerId="ADAL" clId="{D3949241-2195-4A11-927F-8B583B3B01B1}" dt="2024-03-19T19:00:28.947" v="14" actId="26606"/>
          <ac:spMkLst>
            <pc:docMk/>
            <pc:sldMk cId="0" sldId="341"/>
            <ac:spMk id="55300" creationId="{A35F527A-8339-0455-1BB2-B9A115BF6896}"/>
          </ac:spMkLst>
        </pc:spChg>
        <pc:spChg chg="mod">
          <ac:chgData name="Mpakalakos Leonidas" userId="ed959418-0907-4f34-80be-dda090a18d42" providerId="ADAL" clId="{D3949241-2195-4A11-927F-8B583B3B01B1}" dt="2024-03-19T19:00:28.947" v="14" actId="26606"/>
          <ac:spMkLst>
            <pc:docMk/>
            <pc:sldMk cId="0" sldId="341"/>
            <ac:spMk id="55301" creationId="{21E35B4A-3004-7629-39F3-2AF7A2A7B1BA}"/>
          </ac:spMkLst>
        </pc:spChg>
        <pc:spChg chg="mod ord">
          <ac:chgData name="Mpakalakos Leonidas" userId="ed959418-0907-4f34-80be-dda090a18d42" providerId="ADAL" clId="{D3949241-2195-4A11-927F-8B583B3B01B1}" dt="2024-03-19T19:00:28.947" v="14" actId="26606"/>
          <ac:spMkLst>
            <pc:docMk/>
            <pc:sldMk cId="0" sldId="341"/>
            <ac:spMk id="55302" creationId="{BD968A07-19D7-95A3-7775-EAC772B86020}"/>
          </ac:spMkLst>
        </pc:spChg>
        <pc:spChg chg="add">
          <ac:chgData name="Mpakalakos Leonidas" userId="ed959418-0907-4f34-80be-dda090a18d42" providerId="ADAL" clId="{D3949241-2195-4A11-927F-8B583B3B01B1}" dt="2024-03-19T19:00:28.947" v="14" actId="26606"/>
          <ac:spMkLst>
            <pc:docMk/>
            <pc:sldMk cId="0" sldId="341"/>
            <ac:spMk id="55308" creationId="{04812C46-200A-4DEB-A05E-3ED6C68C2387}"/>
          </ac:spMkLst>
        </pc:spChg>
        <pc:spChg chg="add">
          <ac:chgData name="Mpakalakos Leonidas" userId="ed959418-0907-4f34-80be-dda090a18d42" providerId="ADAL" clId="{D3949241-2195-4A11-927F-8B583B3B01B1}" dt="2024-03-19T19:00:28.947" v="14" actId="26606"/>
          <ac:spMkLst>
            <pc:docMk/>
            <pc:sldMk cId="0" sldId="341"/>
            <ac:spMk id="55310" creationId="{D1EA859B-E555-4109-94F3-6700E046E008}"/>
          </ac:spMkLst>
        </pc:spChg>
        <pc:picChg chg="add">
          <ac:chgData name="Mpakalakos Leonidas" userId="ed959418-0907-4f34-80be-dda090a18d42" providerId="ADAL" clId="{D3949241-2195-4A11-927F-8B583B3B01B1}" dt="2024-03-19T19:00:28.947" v="14" actId="26606"/>
          <ac:picMkLst>
            <pc:docMk/>
            <pc:sldMk cId="0" sldId="341"/>
            <ac:picMk id="55304" creationId="{79DFBE3C-C9B1-39A3-4AC7-AD42BEBFDF6F}"/>
          </ac:picMkLst>
        </pc:picChg>
      </pc:sldChg>
      <pc:sldChg chg="add del">
        <pc:chgData name="Mpakalakos Leonidas" userId="ed959418-0907-4f34-80be-dda090a18d42" providerId="ADAL" clId="{D3949241-2195-4A11-927F-8B583B3B01B1}" dt="2024-03-19T19:00:22.878" v="13" actId="2696"/>
        <pc:sldMkLst>
          <pc:docMk/>
          <pc:sldMk cId="0" sldId="356"/>
        </pc:sldMkLst>
      </pc:sldChg>
      <pc:sldChg chg="add del">
        <pc:chgData name="Mpakalakos Leonidas" userId="ed959418-0907-4f34-80be-dda090a18d42" providerId="ADAL" clId="{D3949241-2195-4A11-927F-8B583B3B01B1}" dt="2024-03-19T18:59:52.923" v="11"/>
        <pc:sldMkLst>
          <pc:docMk/>
          <pc:sldMk cId="0" sldId="417"/>
        </pc:sldMkLst>
      </pc:sldChg>
      <pc:sldChg chg="add del">
        <pc:chgData name="Mpakalakos Leonidas" userId="ed959418-0907-4f34-80be-dda090a18d42" providerId="ADAL" clId="{D3949241-2195-4A11-927F-8B583B3B01B1}" dt="2024-03-19T18:59:52.923" v="11"/>
        <pc:sldMkLst>
          <pc:docMk/>
          <pc:sldMk cId="0" sldId="418"/>
        </pc:sldMkLst>
      </pc:sldChg>
      <pc:sldChg chg="add del">
        <pc:chgData name="Mpakalakos Leonidas" userId="ed959418-0907-4f34-80be-dda090a18d42" providerId="ADAL" clId="{D3949241-2195-4A11-927F-8B583B3B01B1}" dt="2024-03-19T18:59:52.923" v="11"/>
        <pc:sldMkLst>
          <pc:docMk/>
          <pc:sldMk cId="0" sldId="419"/>
        </pc:sldMkLst>
      </pc:sldChg>
      <pc:sldChg chg="add del">
        <pc:chgData name="Mpakalakos Leonidas" userId="ed959418-0907-4f34-80be-dda090a18d42" providerId="ADAL" clId="{D3949241-2195-4A11-927F-8B583B3B01B1}" dt="2024-03-19T18:59:52.923" v="11"/>
        <pc:sldMkLst>
          <pc:docMk/>
          <pc:sldMk cId="0" sldId="420"/>
        </pc:sldMkLst>
      </pc:sldChg>
      <pc:sldChg chg="addSp modSp add del mod setBg">
        <pc:chgData name="Mpakalakos Leonidas" userId="ed959418-0907-4f34-80be-dda090a18d42" providerId="ADAL" clId="{D3949241-2195-4A11-927F-8B583B3B01B1}" dt="2024-03-19T19:00:09.689" v="12" actId="26606"/>
        <pc:sldMkLst>
          <pc:docMk/>
          <pc:sldMk cId="836758145" sldId="483"/>
        </pc:sldMkLst>
        <pc:spChg chg="mod">
          <ac:chgData name="Mpakalakos Leonidas" userId="ed959418-0907-4f34-80be-dda090a18d42" providerId="ADAL" clId="{D3949241-2195-4A11-927F-8B583B3B01B1}" dt="2024-03-19T19:00:09.689" v="12" actId="26606"/>
          <ac:spMkLst>
            <pc:docMk/>
            <pc:sldMk cId="836758145" sldId="483"/>
            <ac:spMk id="4098" creationId="{0E93A31C-C5D7-1641-98EC-BA6530D7E843}"/>
          </ac:spMkLst>
        </pc:spChg>
        <pc:spChg chg="mod">
          <ac:chgData name="Mpakalakos Leonidas" userId="ed959418-0907-4f34-80be-dda090a18d42" providerId="ADAL" clId="{D3949241-2195-4A11-927F-8B583B3B01B1}" dt="2024-03-19T19:00:09.689" v="12" actId="26606"/>
          <ac:spMkLst>
            <pc:docMk/>
            <pc:sldMk cId="836758145" sldId="483"/>
            <ac:spMk id="4099" creationId="{62B87C44-87D9-2172-AE12-D5518F53F92A}"/>
          </ac:spMkLst>
        </pc:spChg>
        <pc:spChg chg="mod">
          <ac:chgData name="Mpakalakos Leonidas" userId="ed959418-0907-4f34-80be-dda090a18d42" providerId="ADAL" clId="{D3949241-2195-4A11-927F-8B583B3B01B1}" dt="2024-03-19T19:00:09.689" v="12" actId="26606"/>
          <ac:spMkLst>
            <pc:docMk/>
            <pc:sldMk cId="836758145" sldId="483"/>
            <ac:spMk id="4100" creationId="{FEB52603-C7F9-55A4-6C88-58BBD7B9E0B0}"/>
          </ac:spMkLst>
        </pc:spChg>
        <pc:spChg chg="mod">
          <ac:chgData name="Mpakalakos Leonidas" userId="ed959418-0907-4f34-80be-dda090a18d42" providerId="ADAL" clId="{D3949241-2195-4A11-927F-8B583B3B01B1}" dt="2024-03-19T19:00:09.689" v="12" actId="26606"/>
          <ac:spMkLst>
            <pc:docMk/>
            <pc:sldMk cId="836758145" sldId="483"/>
            <ac:spMk id="4101" creationId="{0F71887E-C85F-382C-193C-9B62AB26F53C}"/>
          </ac:spMkLst>
        </pc:spChg>
        <pc:spChg chg="add">
          <ac:chgData name="Mpakalakos Leonidas" userId="ed959418-0907-4f34-80be-dda090a18d42" providerId="ADAL" clId="{D3949241-2195-4A11-927F-8B583B3B01B1}" dt="2024-03-19T19:00:09.689" v="12" actId="26606"/>
          <ac:spMkLst>
            <pc:docMk/>
            <pc:sldMk cId="836758145" sldId="483"/>
            <ac:spMk id="4108" creationId="{ECC07320-C2CA-4E29-8481-9D9E143C7788}"/>
          </ac:spMkLst>
        </pc:spChg>
        <pc:spChg chg="add">
          <ac:chgData name="Mpakalakos Leonidas" userId="ed959418-0907-4f34-80be-dda090a18d42" providerId="ADAL" clId="{D3949241-2195-4A11-927F-8B583B3B01B1}" dt="2024-03-19T19:00:09.689" v="12" actId="26606"/>
          <ac:spMkLst>
            <pc:docMk/>
            <pc:sldMk cId="836758145" sldId="483"/>
            <ac:spMk id="4110" creationId="{178FB36B-5BFE-42CA-BC60-1115E0D95EEC}"/>
          </ac:spMkLst>
        </pc:spChg>
        <pc:picChg chg="mod">
          <ac:chgData name="Mpakalakos Leonidas" userId="ed959418-0907-4f34-80be-dda090a18d42" providerId="ADAL" clId="{D3949241-2195-4A11-927F-8B583B3B01B1}" dt="2024-03-19T19:00:09.689" v="12" actId="26606"/>
          <ac:picMkLst>
            <pc:docMk/>
            <pc:sldMk cId="836758145" sldId="483"/>
            <ac:picMk id="4103" creationId="{8FDC18FA-1811-5D74-7335-48F40E4DAE8C}"/>
          </ac:picMkLst>
        </pc:picChg>
      </pc:sldChg>
      <pc:sldChg chg="add del">
        <pc:chgData name="Mpakalakos Leonidas" userId="ed959418-0907-4f34-80be-dda090a18d42" providerId="ADAL" clId="{D3949241-2195-4A11-927F-8B583B3B01B1}" dt="2024-03-19T18:59:52.923" v="11"/>
        <pc:sldMkLst>
          <pc:docMk/>
          <pc:sldMk cId="1032233339" sldId="611"/>
        </pc:sldMkLst>
      </pc:sldChg>
      <pc:sldChg chg="add del">
        <pc:chgData name="Mpakalakos Leonidas" userId="ed959418-0907-4f34-80be-dda090a18d42" providerId="ADAL" clId="{D3949241-2195-4A11-927F-8B583B3B01B1}" dt="2024-03-19T18:59:52.923" v="11"/>
        <pc:sldMkLst>
          <pc:docMk/>
          <pc:sldMk cId="3721942717" sldId="612"/>
        </pc:sldMkLst>
      </pc:sldChg>
      <pc:sldChg chg="add del">
        <pc:chgData name="Mpakalakos Leonidas" userId="ed959418-0907-4f34-80be-dda090a18d42" providerId="ADAL" clId="{D3949241-2195-4A11-927F-8B583B3B01B1}" dt="2024-03-19T18:59:52.923" v="11"/>
        <pc:sldMkLst>
          <pc:docMk/>
          <pc:sldMk cId="2730902543" sldId="613"/>
        </pc:sldMkLst>
      </pc:sldChg>
    </pc:docChg>
  </pc:docChgLst>
  <pc:docChgLst>
    <pc:chgData name="Mpakalakos Leonidas" userId="ed959418-0907-4f34-80be-dda090a18d42" providerId="ADAL" clId="{AE193230-5433-4B3E-A278-A44B663EAEAE}"/>
    <pc:docChg chg="custSel delSld modSld">
      <pc:chgData name="Mpakalakos Leonidas" userId="ed959418-0907-4f34-80be-dda090a18d42" providerId="ADAL" clId="{AE193230-5433-4B3E-A278-A44B663EAEAE}" dt="2024-04-02T16:56:38.237" v="10" actId="1076"/>
      <pc:docMkLst>
        <pc:docMk/>
      </pc:docMkLst>
      <pc:sldChg chg="del">
        <pc:chgData name="Mpakalakos Leonidas" userId="ed959418-0907-4f34-80be-dda090a18d42" providerId="ADAL" clId="{AE193230-5433-4B3E-A278-A44B663EAEAE}" dt="2024-04-02T16:55:02.191" v="1" actId="2696"/>
        <pc:sldMkLst>
          <pc:docMk/>
          <pc:sldMk cId="0" sldId="282"/>
        </pc:sldMkLst>
      </pc:sldChg>
      <pc:sldChg chg="del">
        <pc:chgData name="Mpakalakos Leonidas" userId="ed959418-0907-4f34-80be-dda090a18d42" providerId="ADAL" clId="{AE193230-5433-4B3E-A278-A44B663EAEAE}" dt="2024-04-02T16:54:41.228" v="0" actId="2696"/>
        <pc:sldMkLst>
          <pc:docMk/>
          <pc:sldMk cId="0" sldId="286"/>
        </pc:sldMkLst>
      </pc:sldChg>
      <pc:sldChg chg="del">
        <pc:chgData name="Mpakalakos Leonidas" userId="ed959418-0907-4f34-80be-dda090a18d42" providerId="ADAL" clId="{AE193230-5433-4B3E-A278-A44B663EAEAE}" dt="2024-04-02T16:55:02.191" v="1" actId="2696"/>
        <pc:sldMkLst>
          <pc:docMk/>
          <pc:sldMk cId="0" sldId="303"/>
        </pc:sldMkLst>
      </pc:sldChg>
      <pc:sldChg chg="del">
        <pc:chgData name="Mpakalakos Leonidas" userId="ed959418-0907-4f34-80be-dda090a18d42" providerId="ADAL" clId="{AE193230-5433-4B3E-A278-A44B663EAEAE}" dt="2024-04-02T16:55:02.191" v="1" actId="2696"/>
        <pc:sldMkLst>
          <pc:docMk/>
          <pc:sldMk cId="0" sldId="304"/>
        </pc:sldMkLst>
      </pc:sldChg>
      <pc:sldChg chg="del">
        <pc:chgData name="Mpakalakos Leonidas" userId="ed959418-0907-4f34-80be-dda090a18d42" providerId="ADAL" clId="{AE193230-5433-4B3E-A278-A44B663EAEAE}" dt="2024-04-02T16:55:02.191" v="1" actId="2696"/>
        <pc:sldMkLst>
          <pc:docMk/>
          <pc:sldMk cId="0" sldId="305"/>
        </pc:sldMkLst>
      </pc:sldChg>
      <pc:sldChg chg="del">
        <pc:chgData name="Mpakalakos Leonidas" userId="ed959418-0907-4f34-80be-dda090a18d42" providerId="ADAL" clId="{AE193230-5433-4B3E-A278-A44B663EAEAE}" dt="2024-04-02T16:55:02.191" v="1" actId="2696"/>
        <pc:sldMkLst>
          <pc:docMk/>
          <pc:sldMk cId="0" sldId="306"/>
        </pc:sldMkLst>
      </pc:sldChg>
      <pc:sldChg chg="del">
        <pc:chgData name="Mpakalakos Leonidas" userId="ed959418-0907-4f34-80be-dda090a18d42" providerId="ADAL" clId="{AE193230-5433-4B3E-A278-A44B663EAEAE}" dt="2024-04-02T16:55:11.443" v="2" actId="2696"/>
        <pc:sldMkLst>
          <pc:docMk/>
          <pc:sldMk cId="0" sldId="307"/>
        </pc:sldMkLst>
      </pc:sldChg>
      <pc:sldChg chg="del">
        <pc:chgData name="Mpakalakos Leonidas" userId="ed959418-0907-4f34-80be-dda090a18d42" providerId="ADAL" clId="{AE193230-5433-4B3E-A278-A44B663EAEAE}" dt="2024-04-02T16:55:11.443" v="2" actId="2696"/>
        <pc:sldMkLst>
          <pc:docMk/>
          <pc:sldMk cId="0" sldId="308"/>
        </pc:sldMkLst>
      </pc:sldChg>
      <pc:sldChg chg="del">
        <pc:chgData name="Mpakalakos Leonidas" userId="ed959418-0907-4f34-80be-dda090a18d42" providerId="ADAL" clId="{AE193230-5433-4B3E-A278-A44B663EAEAE}" dt="2024-04-02T16:55:11.443" v="2" actId="2696"/>
        <pc:sldMkLst>
          <pc:docMk/>
          <pc:sldMk cId="0" sldId="309"/>
        </pc:sldMkLst>
      </pc:sldChg>
      <pc:sldChg chg="del">
        <pc:chgData name="Mpakalakos Leonidas" userId="ed959418-0907-4f34-80be-dda090a18d42" providerId="ADAL" clId="{AE193230-5433-4B3E-A278-A44B663EAEAE}" dt="2024-04-02T16:55:11.443" v="2" actId="2696"/>
        <pc:sldMkLst>
          <pc:docMk/>
          <pc:sldMk cId="0" sldId="310"/>
        </pc:sldMkLst>
      </pc:sldChg>
      <pc:sldChg chg="del">
        <pc:chgData name="Mpakalakos Leonidas" userId="ed959418-0907-4f34-80be-dda090a18d42" providerId="ADAL" clId="{AE193230-5433-4B3E-A278-A44B663EAEAE}" dt="2024-04-02T16:55:11.443" v="2" actId="2696"/>
        <pc:sldMkLst>
          <pc:docMk/>
          <pc:sldMk cId="0" sldId="311"/>
        </pc:sldMkLst>
      </pc:sldChg>
      <pc:sldChg chg="del">
        <pc:chgData name="Mpakalakos Leonidas" userId="ed959418-0907-4f34-80be-dda090a18d42" providerId="ADAL" clId="{AE193230-5433-4B3E-A278-A44B663EAEAE}" dt="2024-04-02T16:55:11.443" v="2" actId="2696"/>
        <pc:sldMkLst>
          <pc:docMk/>
          <pc:sldMk cId="0" sldId="312"/>
        </pc:sldMkLst>
      </pc:sldChg>
      <pc:sldChg chg="del">
        <pc:chgData name="Mpakalakos Leonidas" userId="ed959418-0907-4f34-80be-dda090a18d42" providerId="ADAL" clId="{AE193230-5433-4B3E-A278-A44B663EAEAE}" dt="2024-04-02T16:55:02.191" v="1" actId="2696"/>
        <pc:sldMkLst>
          <pc:docMk/>
          <pc:sldMk cId="0" sldId="317"/>
        </pc:sldMkLst>
      </pc:sldChg>
      <pc:sldChg chg="del">
        <pc:chgData name="Mpakalakos Leonidas" userId="ed959418-0907-4f34-80be-dda090a18d42" providerId="ADAL" clId="{AE193230-5433-4B3E-A278-A44B663EAEAE}" dt="2024-04-02T16:55:02.191" v="1" actId="2696"/>
        <pc:sldMkLst>
          <pc:docMk/>
          <pc:sldMk cId="0" sldId="344"/>
        </pc:sldMkLst>
      </pc:sldChg>
      <pc:sldChg chg="del">
        <pc:chgData name="Mpakalakos Leonidas" userId="ed959418-0907-4f34-80be-dda090a18d42" providerId="ADAL" clId="{AE193230-5433-4B3E-A278-A44B663EAEAE}" dt="2024-04-02T16:55:02.191" v="1" actId="2696"/>
        <pc:sldMkLst>
          <pc:docMk/>
          <pc:sldMk cId="0" sldId="345"/>
        </pc:sldMkLst>
      </pc:sldChg>
      <pc:sldChg chg="del">
        <pc:chgData name="Mpakalakos Leonidas" userId="ed959418-0907-4f34-80be-dda090a18d42" providerId="ADAL" clId="{AE193230-5433-4B3E-A278-A44B663EAEAE}" dt="2024-04-02T16:55:02.191" v="1" actId="2696"/>
        <pc:sldMkLst>
          <pc:docMk/>
          <pc:sldMk cId="0" sldId="346"/>
        </pc:sldMkLst>
      </pc:sldChg>
      <pc:sldChg chg="del">
        <pc:chgData name="Mpakalakos Leonidas" userId="ed959418-0907-4f34-80be-dda090a18d42" providerId="ADAL" clId="{AE193230-5433-4B3E-A278-A44B663EAEAE}" dt="2024-04-02T16:55:02.191" v="1" actId="2696"/>
        <pc:sldMkLst>
          <pc:docMk/>
          <pc:sldMk cId="0" sldId="347"/>
        </pc:sldMkLst>
      </pc:sldChg>
      <pc:sldChg chg="del">
        <pc:chgData name="Mpakalakos Leonidas" userId="ed959418-0907-4f34-80be-dda090a18d42" providerId="ADAL" clId="{AE193230-5433-4B3E-A278-A44B663EAEAE}" dt="2024-04-02T16:55:02.191" v="1" actId="2696"/>
        <pc:sldMkLst>
          <pc:docMk/>
          <pc:sldMk cId="0" sldId="348"/>
        </pc:sldMkLst>
      </pc:sldChg>
      <pc:sldChg chg="del">
        <pc:chgData name="Mpakalakos Leonidas" userId="ed959418-0907-4f34-80be-dda090a18d42" providerId="ADAL" clId="{AE193230-5433-4B3E-A278-A44B663EAEAE}" dt="2024-04-02T16:55:02.191" v="1" actId="2696"/>
        <pc:sldMkLst>
          <pc:docMk/>
          <pc:sldMk cId="0" sldId="355"/>
        </pc:sldMkLst>
      </pc:sldChg>
      <pc:sldChg chg="del">
        <pc:chgData name="Mpakalakos Leonidas" userId="ed959418-0907-4f34-80be-dda090a18d42" providerId="ADAL" clId="{AE193230-5433-4B3E-A278-A44B663EAEAE}" dt="2024-04-02T16:55:02.191" v="1" actId="2696"/>
        <pc:sldMkLst>
          <pc:docMk/>
          <pc:sldMk cId="0" sldId="376"/>
        </pc:sldMkLst>
      </pc:sldChg>
      <pc:sldChg chg="del">
        <pc:chgData name="Mpakalakos Leonidas" userId="ed959418-0907-4f34-80be-dda090a18d42" providerId="ADAL" clId="{AE193230-5433-4B3E-A278-A44B663EAEAE}" dt="2024-04-02T16:55:02.191" v="1" actId="2696"/>
        <pc:sldMkLst>
          <pc:docMk/>
          <pc:sldMk cId="255549196" sldId="475"/>
        </pc:sldMkLst>
      </pc:sldChg>
      <pc:sldChg chg="addSp modSp mod setBg">
        <pc:chgData name="Mpakalakos Leonidas" userId="ed959418-0907-4f34-80be-dda090a18d42" providerId="ADAL" clId="{AE193230-5433-4B3E-A278-A44B663EAEAE}" dt="2024-04-02T16:55:49.323" v="4" actId="26606"/>
        <pc:sldMkLst>
          <pc:docMk/>
          <pc:sldMk cId="120609976" sldId="484"/>
        </pc:sldMkLst>
        <pc:spChg chg="mod">
          <ac:chgData name="Mpakalakos Leonidas" userId="ed959418-0907-4f34-80be-dda090a18d42" providerId="ADAL" clId="{AE193230-5433-4B3E-A278-A44B663EAEAE}" dt="2024-04-02T16:55:49.323" v="4" actId="26606"/>
          <ac:spMkLst>
            <pc:docMk/>
            <pc:sldMk cId="120609976" sldId="484"/>
            <ac:spMk id="4098" creationId="{0E93A31C-C5D7-1641-98EC-BA6530D7E843}"/>
          </ac:spMkLst>
        </pc:spChg>
        <pc:spChg chg="mod">
          <ac:chgData name="Mpakalakos Leonidas" userId="ed959418-0907-4f34-80be-dda090a18d42" providerId="ADAL" clId="{AE193230-5433-4B3E-A278-A44B663EAEAE}" dt="2024-04-02T16:55:49.323" v="4" actId="26606"/>
          <ac:spMkLst>
            <pc:docMk/>
            <pc:sldMk cId="120609976" sldId="484"/>
            <ac:spMk id="4099" creationId="{62B87C44-87D9-2172-AE12-D5518F53F92A}"/>
          </ac:spMkLst>
        </pc:spChg>
        <pc:spChg chg="mod">
          <ac:chgData name="Mpakalakos Leonidas" userId="ed959418-0907-4f34-80be-dda090a18d42" providerId="ADAL" clId="{AE193230-5433-4B3E-A278-A44B663EAEAE}" dt="2024-04-02T16:55:49.323" v="4" actId="26606"/>
          <ac:spMkLst>
            <pc:docMk/>
            <pc:sldMk cId="120609976" sldId="484"/>
            <ac:spMk id="4100" creationId="{FEB52603-C7F9-55A4-6C88-58BBD7B9E0B0}"/>
          </ac:spMkLst>
        </pc:spChg>
        <pc:spChg chg="mod">
          <ac:chgData name="Mpakalakos Leonidas" userId="ed959418-0907-4f34-80be-dda090a18d42" providerId="ADAL" clId="{AE193230-5433-4B3E-A278-A44B663EAEAE}" dt="2024-04-02T16:55:49.323" v="4" actId="26606"/>
          <ac:spMkLst>
            <pc:docMk/>
            <pc:sldMk cId="120609976" sldId="484"/>
            <ac:spMk id="4101" creationId="{0F71887E-C85F-382C-193C-9B62AB26F53C}"/>
          </ac:spMkLst>
        </pc:spChg>
        <pc:spChg chg="add">
          <ac:chgData name="Mpakalakos Leonidas" userId="ed959418-0907-4f34-80be-dda090a18d42" providerId="ADAL" clId="{AE193230-5433-4B3E-A278-A44B663EAEAE}" dt="2024-04-02T16:55:49.323" v="4" actId="26606"/>
          <ac:spMkLst>
            <pc:docMk/>
            <pc:sldMk cId="120609976" sldId="484"/>
            <ac:spMk id="4108" creationId="{55666830-9A19-4E01-8505-D6C7F9AC5665}"/>
          </ac:spMkLst>
        </pc:spChg>
        <pc:spChg chg="add">
          <ac:chgData name="Mpakalakos Leonidas" userId="ed959418-0907-4f34-80be-dda090a18d42" providerId="ADAL" clId="{AE193230-5433-4B3E-A278-A44B663EAEAE}" dt="2024-04-02T16:55:49.323" v="4" actId="26606"/>
          <ac:spMkLst>
            <pc:docMk/>
            <pc:sldMk cId="120609976" sldId="484"/>
            <ac:spMk id="4110" creationId="{AE9FC877-7FB6-4D22-9988-35420644E202}"/>
          </ac:spMkLst>
        </pc:spChg>
        <pc:spChg chg="add">
          <ac:chgData name="Mpakalakos Leonidas" userId="ed959418-0907-4f34-80be-dda090a18d42" providerId="ADAL" clId="{AE193230-5433-4B3E-A278-A44B663EAEAE}" dt="2024-04-02T16:55:49.323" v="4" actId="26606"/>
          <ac:spMkLst>
            <pc:docMk/>
            <pc:sldMk cId="120609976" sldId="484"/>
            <ac:spMk id="4112" creationId="{E41809D1-F12E-46BB-B804-5F209D325E8B}"/>
          </ac:spMkLst>
        </pc:spChg>
        <pc:spChg chg="add">
          <ac:chgData name="Mpakalakos Leonidas" userId="ed959418-0907-4f34-80be-dda090a18d42" providerId="ADAL" clId="{AE193230-5433-4B3E-A278-A44B663EAEAE}" dt="2024-04-02T16:55:49.323" v="4" actId="26606"/>
          <ac:spMkLst>
            <pc:docMk/>
            <pc:sldMk cId="120609976" sldId="484"/>
            <ac:spMk id="4114" creationId="{AF2F604E-43BE-4DC3-B983-E071523364F8}"/>
          </ac:spMkLst>
        </pc:spChg>
        <pc:spChg chg="add">
          <ac:chgData name="Mpakalakos Leonidas" userId="ed959418-0907-4f34-80be-dda090a18d42" providerId="ADAL" clId="{AE193230-5433-4B3E-A278-A44B663EAEAE}" dt="2024-04-02T16:55:49.323" v="4" actId="26606"/>
          <ac:spMkLst>
            <pc:docMk/>
            <pc:sldMk cId="120609976" sldId="484"/>
            <ac:spMk id="4116" creationId="{08C9B587-E65E-4B52-B37C-ABEBB6E87928}"/>
          </ac:spMkLst>
        </pc:spChg>
        <pc:picChg chg="mod">
          <ac:chgData name="Mpakalakos Leonidas" userId="ed959418-0907-4f34-80be-dda090a18d42" providerId="ADAL" clId="{AE193230-5433-4B3E-A278-A44B663EAEAE}" dt="2024-04-02T16:55:49.323" v="4" actId="26606"/>
          <ac:picMkLst>
            <pc:docMk/>
            <pc:sldMk cId="120609976" sldId="484"/>
            <ac:picMk id="4103" creationId="{8FDC18FA-1811-5D74-7335-48F40E4DAE8C}"/>
          </ac:picMkLst>
        </pc:picChg>
      </pc:sldChg>
      <pc:sldChg chg="addSp modSp mod setBg setClrOvrMap">
        <pc:chgData name="Mpakalakos Leonidas" userId="ed959418-0907-4f34-80be-dda090a18d42" providerId="ADAL" clId="{AE193230-5433-4B3E-A278-A44B663EAEAE}" dt="2024-04-02T16:55:33.690" v="3" actId="26606"/>
        <pc:sldMkLst>
          <pc:docMk/>
          <pc:sldMk cId="1373917683" sldId="486"/>
        </pc:sldMkLst>
        <pc:spChg chg="mod">
          <ac:chgData name="Mpakalakos Leonidas" userId="ed959418-0907-4f34-80be-dda090a18d42" providerId="ADAL" clId="{AE193230-5433-4B3E-A278-A44B663EAEAE}" dt="2024-04-02T16:55:33.690" v="3" actId="26606"/>
          <ac:spMkLst>
            <pc:docMk/>
            <pc:sldMk cId="1373917683" sldId="486"/>
            <ac:spMk id="4098" creationId="{0E93A31C-C5D7-1641-98EC-BA6530D7E843}"/>
          </ac:spMkLst>
        </pc:spChg>
        <pc:spChg chg="mod">
          <ac:chgData name="Mpakalakos Leonidas" userId="ed959418-0907-4f34-80be-dda090a18d42" providerId="ADAL" clId="{AE193230-5433-4B3E-A278-A44B663EAEAE}" dt="2024-04-02T16:55:33.690" v="3" actId="26606"/>
          <ac:spMkLst>
            <pc:docMk/>
            <pc:sldMk cId="1373917683" sldId="486"/>
            <ac:spMk id="4099" creationId="{62B87C44-87D9-2172-AE12-D5518F53F92A}"/>
          </ac:spMkLst>
        </pc:spChg>
        <pc:spChg chg="mod">
          <ac:chgData name="Mpakalakos Leonidas" userId="ed959418-0907-4f34-80be-dda090a18d42" providerId="ADAL" clId="{AE193230-5433-4B3E-A278-A44B663EAEAE}" dt="2024-04-02T16:55:33.690" v="3" actId="26606"/>
          <ac:spMkLst>
            <pc:docMk/>
            <pc:sldMk cId="1373917683" sldId="486"/>
            <ac:spMk id="4100" creationId="{FEB52603-C7F9-55A4-6C88-58BBD7B9E0B0}"/>
          </ac:spMkLst>
        </pc:spChg>
        <pc:spChg chg="mod">
          <ac:chgData name="Mpakalakos Leonidas" userId="ed959418-0907-4f34-80be-dda090a18d42" providerId="ADAL" clId="{AE193230-5433-4B3E-A278-A44B663EAEAE}" dt="2024-04-02T16:55:33.690" v="3" actId="26606"/>
          <ac:spMkLst>
            <pc:docMk/>
            <pc:sldMk cId="1373917683" sldId="486"/>
            <ac:spMk id="4101" creationId="{0F71887E-C85F-382C-193C-9B62AB26F53C}"/>
          </ac:spMkLst>
        </pc:spChg>
        <pc:spChg chg="add">
          <ac:chgData name="Mpakalakos Leonidas" userId="ed959418-0907-4f34-80be-dda090a18d42" providerId="ADAL" clId="{AE193230-5433-4B3E-A278-A44B663EAEAE}" dt="2024-04-02T16:55:33.690" v="3" actId="26606"/>
          <ac:spMkLst>
            <pc:docMk/>
            <pc:sldMk cId="1373917683" sldId="486"/>
            <ac:spMk id="4108" creationId="{71B2258F-86CA-4D4D-8270-BC05FCDEBFB3}"/>
          </ac:spMkLst>
        </pc:spChg>
        <pc:picChg chg="mod">
          <ac:chgData name="Mpakalakos Leonidas" userId="ed959418-0907-4f34-80be-dda090a18d42" providerId="ADAL" clId="{AE193230-5433-4B3E-A278-A44B663EAEAE}" dt="2024-04-02T16:55:33.690" v="3" actId="26606"/>
          <ac:picMkLst>
            <pc:docMk/>
            <pc:sldMk cId="1373917683" sldId="486"/>
            <ac:picMk id="4103" creationId="{8FDC18FA-1811-5D74-7335-48F40E4DAE8C}"/>
          </ac:picMkLst>
        </pc:picChg>
      </pc:sldChg>
      <pc:sldChg chg="del">
        <pc:chgData name="Mpakalakos Leonidas" userId="ed959418-0907-4f34-80be-dda090a18d42" providerId="ADAL" clId="{AE193230-5433-4B3E-A278-A44B663EAEAE}" dt="2024-04-02T16:54:41.228" v="0" actId="2696"/>
        <pc:sldMkLst>
          <pc:docMk/>
          <pc:sldMk cId="3805742085" sldId="490"/>
        </pc:sldMkLst>
      </pc:sldChg>
      <pc:sldChg chg="del">
        <pc:chgData name="Mpakalakos Leonidas" userId="ed959418-0907-4f34-80be-dda090a18d42" providerId="ADAL" clId="{AE193230-5433-4B3E-A278-A44B663EAEAE}" dt="2024-04-02T16:55:02.191" v="1" actId="2696"/>
        <pc:sldMkLst>
          <pc:docMk/>
          <pc:sldMk cId="1792365772" sldId="494"/>
        </pc:sldMkLst>
      </pc:sldChg>
      <pc:sldChg chg="del">
        <pc:chgData name="Mpakalakos Leonidas" userId="ed959418-0907-4f34-80be-dda090a18d42" providerId="ADAL" clId="{AE193230-5433-4B3E-A278-A44B663EAEAE}" dt="2024-04-02T16:55:02.191" v="1" actId="2696"/>
        <pc:sldMkLst>
          <pc:docMk/>
          <pc:sldMk cId="4185656415" sldId="512"/>
        </pc:sldMkLst>
      </pc:sldChg>
      <pc:sldChg chg="addSp modSp mod setBg">
        <pc:chgData name="Mpakalakos Leonidas" userId="ed959418-0907-4f34-80be-dda090a18d42" providerId="ADAL" clId="{AE193230-5433-4B3E-A278-A44B663EAEAE}" dt="2024-04-02T16:55:53.916" v="5" actId="26606"/>
        <pc:sldMkLst>
          <pc:docMk/>
          <pc:sldMk cId="4087004050" sldId="513"/>
        </pc:sldMkLst>
        <pc:spChg chg="mod">
          <ac:chgData name="Mpakalakos Leonidas" userId="ed959418-0907-4f34-80be-dda090a18d42" providerId="ADAL" clId="{AE193230-5433-4B3E-A278-A44B663EAEAE}" dt="2024-04-02T16:55:53.916" v="5" actId="26606"/>
          <ac:spMkLst>
            <pc:docMk/>
            <pc:sldMk cId="4087004050" sldId="513"/>
            <ac:spMk id="4098" creationId="{0E93A31C-C5D7-1641-98EC-BA6530D7E843}"/>
          </ac:spMkLst>
        </pc:spChg>
        <pc:spChg chg="mod">
          <ac:chgData name="Mpakalakos Leonidas" userId="ed959418-0907-4f34-80be-dda090a18d42" providerId="ADAL" clId="{AE193230-5433-4B3E-A278-A44B663EAEAE}" dt="2024-04-02T16:55:53.916" v="5" actId="26606"/>
          <ac:spMkLst>
            <pc:docMk/>
            <pc:sldMk cId="4087004050" sldId="513"/>
            <ac:spMk id="4099" creationId="{62B87C44-87D9-2172-AE12-D5518F53F92A}"/>
          </ac:spMkLst>
        </pc:spChg>
        <pc:spChg chg="mod">
          <ac:chgData name="Mpakalakos Leonidas" userId="ed959418-0907-4f34-80be-dda090a18d42" providerId="ADAL" clId="{AE193230-5433-4B3E-A278-A44B663EAEAE}" dt="2024-04-02T16:55:53.916" v="5" actId="26606"/>
          <ac:spMkLst>
            <pc:docMk/>
            <pc:sldMk cId="4087004050" sldId="513"/>
            <ac:spMk id="4100" creationId="{FEB52603-C7F9-55A4-6C88-58BBD7B9E0B0}"/>
          </ac:spMkLst>
        </pc:spChg>
        <pc:spChg chg="mod">
          <ac:chgData name="Mpakalakos Leonidas" userId="ed959418-0907-4f34-80be-dda090a18d42" providerId="ADAL" clId="{AE193230-5433-4B3E-A278-A44B663EAEAE}" dt="2024-04-02T16:55:53.916" v="5" actId="26606"/>
          <ac:spMkLst>
            <pc:docMk/>
            <pc:sldMk cId="4087004050" sldId="513"/>
            <ac:spMk id="4101" creationId="{0F71887E-C85F-382C-193C-9B62AB26F53C}"/>
          </ac:spMkLst>
        </pc:spChg>
        <pc:spChg chg="add">
          <ac:chgData name="Mpakalakos Leonidas" userId="ed959418-0907-4f34-80be-dda090a18d42" providerId="ADAL" clId="{AE193230-5433-4B3E-A278-A44B663EAEAE}" dt="2024-04-02T16:55:53.916" v="5" actId="26606"/>
          <ac:spMkLst>
            <pc:docMk/>
            <pc:sldMk cId="4087004050" sldId="513"/>
            <ac:spMk id="4108" creationId="{55666830-9A19-4E01-8505-D6C7F9AC5665}"/>
          </ac:spMkLst>
        </pc:spChg>
        <pc:spChg chg="add">
          <ac:chgData name="Mpakalakos Leonidas" userId="ed959418-0907-4f34-80be-dda090a18d42" providerId="ADAL" clId="{AE193230-5433-4B3E-A278-A44B663EAEAE}" dt="2024-04-02T16:55:53.916" v="5" actId="26606"/>
          <ac:spMkLst>
            <pc:docMk/>
            <pc:sldMk cId="4087004050" sldId="513"/>
            <ac:spMk id="4110" creationId="{AE9FC877-7FB6-4D22-9988-35420644E202}"/>
          </ac:spMkLst>
        </pc:spChg>
        <pc:spChg chg="add">
          <ac:chgData name="Mpakalakos Leonidas" userId="ed959418-0907-4f34-80be-dda090a18d42" providerId="ADAL" clId="{AE193230-5433-4B3E-A278-A44B663EAEAE}" dt="2024-04-02T16:55:53.916" v="5" actId="26606"/>
          <ac:spMkLst>
            <pc:docMk/>
            <pc:sldMk cId="4087004050" sldId="513"/>
            <ac:spMk id="4112" creationId="{E41809D1-F12E-46BB-B804-5F209D325E8B}"/>
          </ac:spMkLst>
        </pc:spChg>
        <pc:spChg chg="add">
          <ac:chgData name="Mpakalakos Leonidas" userId="ed959418-0907-4f34-80be-dda090a18d42" providerId="ADAL" clId="{AE193230-5433-4B3E-A278-A44B663EAEAE}" dt="2024-04-02T16:55:53.916" v="5" actId="26606"/>
          <ac:spMkLst>
            <pc:docMk/>
            <pc:sldMk cId="4087004050" sldId="513"/>
            <ac:spMk id="4114" creationId="{AF2F604E-43BE-4DC3-B983-E071523364F8}"/>
          </ac:spMkLst>
        </pc:spChg>
        <pc:spChg chg="add">
          <ac:chgData name="Mpakalakos Leonidas" userId="ed959418-0907-4f34-80be-dda090a18d42" providerId="ADAL" clId="{AE193230-5433-4B3E-A278-A44B663EAEAE}" dt="2024-04-02T16:55:53.916" v="5" actId="26606"/>
          <ac:spMkLst>
            <pc:docMk/>
            <pc:sldMk cId="4087004050" sldId="513"/>
            <ac:spMk id="4116" creationId="{08C9B587-E65E-4B52-B37C-ABEBB6E87928}"/>
          </ac:spMkLst>
        </pc:spChg>
        <pc:picChg chg="mod">
          <ac:chgData name="Mpakalakos Leonidas" userId="ed959418-0907-4f34-80be-dda090a18d42" providerId="ADAL" clId="{AE193230-5433-4B3E-A278-A44B663EAEAE}" dt="2024-04-02T16:55:53.916" v="5" actId="26606"/>
          <ac:picMkLst>
            <pc:docMk/>
            <pc:sldMk cId="4087004050" sldId="513"/>
            <ac:picMk id="4103" creationId="{8FDC18FA-1811-5D74-7335-48F40E4DAE8C}"/>
          </ac:picMkLst>
        </pc:picChg>
      </pc:sldChg>
      <pc:sldChg chg="del">
        <pc:chgData name="Mpakalakos Leonidas" userId="ed959418-0907-4f34-80be-dda090a18d42" providerId="ADAL" clId="{AE193230-5433-4B3E-A278-A44B663EAEAE}" dt="2024-04-02T16:54:41.228" v="0" actId="2696"/>
        <pc:sldMkLst>
          <pc:docMk/>
          <pc:sldMk cId="4236128420" sldId="514"/>
        </pc:sldMkLst>
      </pc:sldChg>
      <pc:sldChg chg="del">
        <pc:chgData name="Mpakalakos Leonidas" userId="ed959418-0907-4f34-80be-dda090a18d42" providerId="ADAL" clId="{AE193230-5433-4B3E-A278-A44B663EAEAE}" dt="2024-04-02T16:54:41.228" v="0" actId="2696"/>
        <pc:sldMkLst>
          <pc:docMk/>
          <pc:sldMk cId="2313581389" sldId="515"/>
        </pc:sldMkLst>
      </pc:sldChg>
      <pc:sldChg chg="del">
        <pc:chgData name="Mpakalakos Leonidas" userId="ed959418-0907-4f34-80be-dda090a18d42" providerId="ADAL" clId="{AE193230-5433-4B3E-A278-A44B663EAEAE}" dt="2024-04-02T16:54:41.228" v="0" actId="2696"/>
        <pc:sldMkLst>
          <pc:docMk/>
          <pc:sldMk cId="886646027" sldId="516"/>
        </pc:sldMkLst>
      </pc:sldChg>
      <pc:sldChg chg="del">
        <pc:chgData name="Mpakalakos Leonidas" userId="ed959418-0907-4f34-80be-dda090a18d42" providerId="ADAL" clId="{AE193230-5433-4B3E-A278-A44B663EAEAE}" dt="2024-04-02T16:54:41.228" v="0" actId="2696"/>
        <pc:sldMkLst>
          <pc:docMk/>
          <pc:sldMk cId="3198111980" sldId="517"/>
        </pc:sldMkLst>
      </pc:sldChg>
      <pc:sldChg chg="modSp mod">
        <pc:chgData name="Mpakalakos Leonidas" userId="ed959418-0907-4f34-80be-dda090a18d42" providerId="ADAL" clId="{AE193230-5433-4B3E-A278-A44B663EAEAE}" dt="2024-04-02T16:56:38.237" v="10" actId="1076"/>
        <pc:sldMkLst>
          <pc:docMk/>
          <pc:sldMk cId="0" sldId="588"/>
        </pc:sldMkLst>
        <pc:spChg chg="mod">
          <ac:chgData name="Mpakalakos Leonidas" userId="ed959418-0907-4f34-80be-dda090a18d42" providerId="ADAL" clId="{AE193230-5433-4B3E-A278-A44B663EAEAE}" dt="2024-04-02T16:56:38.237" v="10" actId="1076"/>
          <ac:spMkLst>
            <pc:docMk/>
            <pc:sldMk cId="0" sldId="588"/>
            <ac:spMk id="5" creationId="{C20DCE17-1E88-1D91-8901-245ECEA7BEB2}"/>
          </ac:spMkLst>
        </pc:spChg>
        <pc:picChg chg="mod">
          <ac:chgData name="Mpakalakos Leonidas" userId="ed959418-0907-4f34-80be-dda090a18d42" providerId="ADAL" clId="{AE193230-5433-4B3E-A278-A44B663EAEAE}" dt="2024-04-02T16:56:30.856" v="8" actId="14100"/>
          <ac:picMkLst>
            <pc:docMk/>
            <pc:sldMk cId="0" sldId="588"/>
            <ac:picMk id="9220" creationId="{70F21B1C-40D1-3067-A019-AD70C425CC8E}"/>
          </ac:picMkLst>
        </pc:picChg>
      </pc:sldChg>
      <pc:sldChg chg="modSp">
        <pc:chgData name="Mpakalakos Leonidas" userId="ed959418-0907-4f34-80be-dda090a18d42" providerId="ADAL" clId="{AE193230-5433-4B3E-A278-A44B663EAEAE}" dt="2024-04-02T16:56:16.647" v="7" actId="14100"/>
        <pc:sldMkLst>
          <pc:docMk/>
          <pc:sldMk cId="4232520243" sldId="601"/>
        </pc:sldMkLst>
        <pc:spChg chg="mod">
          <ac:chgData name="Mpakalakos Leonidas" userId="ed959418-0907-4f34-80be-dda090a18d42" providerId="ADAL" clId="{AE193230-5433-4B3E-A278-A44B663EAEAE}" dt="2024-04-02T16:56:16.647" v="7" actId="14100"/>
          <ac:spMkLst>
            <pc:docMk/>
            <pc:sldMk cId="4232520243" sldId="601"/>
            <ac:spMk id="3" creationId="{2C8FD307-A2E9-F2DE-C579-910443ABA387}"/>
          </ac:spMkLst>
        </pc:spChg>
      </pc:sldChg>
      <pc:sldChg chg="del">
        <pc:chgData name="Mpakalakos Leonidas" userId="ed959418-0907-4f34-80be-dda090a18d42" providerId="ADAL" clId="{AE193230-5433-4B3E-A278-A44B663EAEAE}" dt="2024-04-02T16:54:41.228" v="0" actId="2696"/>
        <pc:sldMkLst>
          <pc:docMk/>
          <pc:sldMk cId="3916686260" sldId="615"/>
        </pc:sldMkLst>
      </pc:sldChg>
      <pc:sldChg chg="del">
        <pc:chgData name="Mpakalakos Leonidas" userId="ed959418-0907-4f34-80be-dda090a18d42" providerId="ADAL" clId="{AE193230-5433-4B3E-A278-A44B663EAEAE}" dt="2024-04-02T16:54:41.228" v="0" actId="2696"/>
        <pc:sldMkLst>
          <pc:docMk/>
          <pc:sldMk cId="1572106308" sldId="616"/>
        </pc:sldMkLst>
      </pc:sldChg>
      <pc:sldChg chg="del">
        <pc:chgData name="Mpakalakos Leonidas" userId="ed959418-0907-4f34-80be-dda090a18d42" providerId="ADAL" clId="{AE193230-5433-4B3E-A278-A44B663EAEAE}" dt="2024-04-02T16:55:02.191" v="1" actId="2696"/>
        <pc:sldMkLst>
          <pc:docMk/>
          <pc:sldMk cId="1515938898" sldId="61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2DF068-847B-4D66-95D0-18EE3B5031EF}"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l-GR"/>
        </a:p>
      </dgm:t>
    </dgm:pt>
    <dgm:pt modelId="{4C23449C-C8E3-4837-A91A-84A90DE2E954}">
      <dgm:prSet phldrT="[Text]"/>
      <dgm:spPr>
        <a:solidFill>
          <a:srgbClr val="0070C0"/>
        </a:solidFill>
      </dgm:spPr>
      <dgm:t>
        <a:bodyPr/>
        <a:lstStyle/>
        <a:p>
          <a:r>
            <a:rPr lang="en-US" dirty="0"/>
            <a:t>Hub</a:t>
          </a:r>
          <a:endParaRPr lang="el-GR" dirty="0"/>
        </a:p>
      </dgm:t>
    </dgm:pt>
    <dgm:pt modelId="{75F9DF8A-549C-47E6-8C74-DD58789C0F20}" type="parTrans" cxnId="{C8D51D53-75CE-4F03-BA88-6940A65FFA28}">
      <dgm:prSet/>
      <dgm:spPr/>
      <dgm:t>
        <a:bodyPr/>
        <a:lstStyle/>
        <a:p>
          <a:endParaRPr lang="el-GR"/>
        </a:p>
      </dgm:t>
    </dgm:pt>
    <dgm:pt modelId="{8A068815-DF13-49F5-A909-520361F4BD59}" type="sibTrans" cxnId="{C8D51D53-75CE-4F03-BA88-6940A65FFA28}">
      <dgm:prSet/>
      <dgm:spPr/>
      <dgm:t>
        <a:bodyPr/>
        <a:lstStyle/>
        <a:p>
          <a:endParaRPr lang="el-GR"/>
        </a:p>
      </dgm:t>
    </dgm:pt>
    <dgm:pt modelId="{C6766B24-C58C-4B22-A786-80C08EFCCE8E}">
      <dgm:prSet phldrT="[Text]"/>
      <dgm:spPr>
        <a:solidFill>
          <a:srgbClr val="92D050"/>
        </a:solidFill>
      </dgm:spPr>
      <dgm:t>
        <a:bodyPr/>
        <a:lstStyle/>
        <a:p>
          <a:r>
            <a:rPr lang="en-US" dirty="0"/>
            <a:t>1 </a:t>
          </a:r>
          <a:r>
            <a:rPr lang="el-GR" dirty="0"/>
            <a:t>περιοχή σύγκρουσης</a:t>
          </a:r>
        </a:p>
      </dgm:t>
    </dgm:pt>
    <dgm:pt modelId="{FF4557EC-1039-4910-8133-AE6C47F12922}" type="parTrans" cxnId="{80C881CB-8F66-4916-9EB3-AC5C8921B92D}">
      <dgm:prSet/>
      <dgm:spPr/>
      <dgm:t>
        <a:bodyPr/>
        <a:lstStyle/>
        <a:p>
          <a:endParaRPr lang="el-GR"/>
        </a:p>
      </dgm:t>
    </dgm:pt>
    <dgm:pt modelId="{D2DAFE03-BFBD-47C5-BC5D-332583BE880F}" type="sibTrans" cxnId="{80C881CB-8F66-4916-9EB3-AC5C8921B92D}">
      <dgm:prSet/>
      <dgm:spPr/>
      <dgm:t>
        <a:bodyPr/>
        <a:lstStyle/>
        <a:p>
          <a:endParaRPr lang="el-GR"/>
        </a:p>
      </dgm:t>
    </dgm:pt>
    <dgm:pt modelId="{A589EF40-2881-4912-9A80-0F7005E4B2A0}">
      <dgm:prSet phldrT="[Text]"/>
      <dgm:spPr>
        <a:solidFill>
          <a:srgbClr val="92D050"/>
        </a:solidFill>
      </dgm:spPr>
      <dgm:t>
        <a:bodyPr/>
        <a:lstStyle/>
        <a:p>
          <a:r>
            <a:rPr lang="en-US" dirty="0"/>
            <a:t>1 </a:t>
          </a:r>
          <a:r>
            <a:rPr lang="el-GR" dirty="0"/>
            <a:t>περιοχή εκπομπής</a:t>
          </a:r>
        </a:p>
      </dgm:t>
    </dgm:pt>
    <dgm:pt modelId="{69C0C3B5-7ACB-4CCC-999D-EE501403FE32}" type="parTrans" cxnId="{16D27F7C-ADA7-48DB-8861-26F294D26969}">
      <dgm:prSet/>
      <dgm:spPr/>
      <dgm:t>
        <a:bodyPr/>
        <a:lstStyle/>
        <a:p>
          <a:endParaRPr lang="el-GR"/>
        </a:p>
      </dgm:t>
    </dgm:pt>
    <dgm:pt modelId="{878F98A3-71EA-468B-B322-28D8A5C18C83}" type="sibTrans" cxnId="{16D27F7C-ADA7-48DB-8861-26F294D26969}">
      <dgm:prSet/>
      <dgm:spPr/>
      <dgm:t>
        <a:bodyPr/>
        <a:lstStyle/>
        <a:p>
          <a:endParaRPr lang="el-GR"/>
        </a:p>
      </dgm:t>
    </dgm:pt>
    <dgm:pt modelId="{02F446A7-7E47-4889-ABB4-65633D5C2209}">
      <dgm:prSet phldrT="[Text]"/>
      <dgm:spPr>
        <a:solidFill>
          <a:srgbClr val="FF0000"/>
        </a:solidFill>
      </dgm:spPr>
      <dgm:t>
        <a:bodyPr/>
        <a:lstStyle/>
        <a:p>
          <a:r>
            <a:rPr lang="en-US" dirty="0"/>
            <a:t>Switch</a:t>
          </a:r>
          <a:endParaRPr lang="el-GR" dirty="0"/>
        </a:p>
      </dgm:t>
    </dgm:pt>
    <dgm:pt modelId="{BCCA863C-58C8-4177-8418-4F20A8FC8770}" type="parTrans" cxnId="{B116D06B-8BE0-442C-AD7F-273A366D2962}">
      <dgm:prSet/>
      <dgm:spPr/>
      <dgm:t>
        <a:bodyPr/>
        <a:lstStyle/>
        <a:p>
          <a:endParaRPr lang="el-GR"/>
        </a:p>
      </dgm:t>
    </dgm:pt>
    <dgm:pt modelId="{B14A4D4A-B4C9-4126-B0ED-2CF80528D517}" type="sibTrans" cxnId="{B116D06B-8BE0-442C-AD7F-273A366D2962}">
      <dgm:prSet/>
      <dgm:spPr/>
      <dgm:t>
        <a:bodyPr/>
        <a:lstStyle/>
        <a:p>
          <a:endParaRPr lang="el-GR"/>
        </a:p>
      </dgm:t>
    </dgm:pt>
    <dgm:pt modelId="{3FCAE4EC-3506-4C76-A052-0BF8E013161B}">
      <dgm:prSet phldrT="[Text]"/>
      <dgm:spPr>
        <a:solidFill>
          <a:srgbClr val="FFC000"/>
        </a:solidFill>
      </dgm:spPr>
      <dgm:t>
        <a:bodyPr/>
        <a:lstStyle/>
        <a:p>
          <a:r>
            <a:rPr lang="el-GR" dirty="0"/>
            <a:t>Πολλές περιοχές σύγκρουσης</a:t>
          </a:r>
          <a:r>
            <a:rPr lang="en-US" dirty="0"/>
            <a:t> (</a:t>
          </a:r>
          <a:r>
            <a:rPr lang="el-GR" dirty="0"/>
            <a:t>όσα και τα </a:t>
          </a:r>
          <a:r>
            <a:rPr lang="en-US" dirty="0"/>
            <a:t>interfaces)</a:t>
          </a:r>
          <a:r>
            <a:rPr lang="el-GR" dirty="0"/>
            <a:t> </a:t>
          </a:r>
        </a:p>
      </dgm:t>
    </dgm:pt>
    <dgm:pt modelId="{A6622C75-ACD8-4469-9634-22CE352CF023}" type="parTrans" cxnId="{8C18CD6F-5524-4266-90C1-D710B6A7D5AC}">
      <dgm:prSet/>
      <dgm:spPr/>
      <dgm:t>
        <a:bodyPr/>
        <a:lstStyle/>
        <a:p>
          <a:endParaRPr lang="el-GR"/>
        </a:p>
      </dgm:t>
    </dgm:pt>
    <dgm:pt modelId="{C99076F4-9DD9-4FA4-9FEC-98053E091DD1}" type="sibTrans" cxnId="{8C18CD6F-5524-4266-90C1-D710B6A7D5AC}">
      <dgm:prSet/>
      <dgm:spPr/>
      <dgm:t>
        <a:bodyPr/>
        <a:lstStyle/>
        <a:p>
          <a:endParaRPr lang="el-GR"/>
        </a:p>
      </dgm:t>
    </dgm:pt>
    <dgm:pt modelId="{66E5BD5B-49E8-43E8-9239-9D29308B3BB4}">
      <dgm:prSet phldrT="[Text]"/>
      <dgm:spPr>
        <a:solidFill>
          <a:srgbClr val="92D050"/>
        </a:solidFill>
      </dgm:spPr>
      <dgm:t>
        <a:bodyPr/>
        <a:lstStyle/>
        <a:p>
          <a:r>
            <a:rPr lang="el-GR" dirty="0"/>
            <a:t>1 περιοχή εκπομπής</a:t>
          </a:r>
          <a:r>
            <a:rPr lang="en-US" dirty="0"/>
            <a:t> (</a:t>
          </a:r>
          <a:r>
            <a:rPr lang="el-GR" dirty="0"/>
            <a:t>εκτός αν έχουμε </a:t>
          </a:r>
          <a:r>
            <a:rPr lang="en-US" dirty="0"/>
            <a:t>VLANs)</a:t>
          </a:r>
          <a:endParaRPr lang="el-GR" dirty="0"/>
        </a:p>
      </dgm:t>
    </dgm:pt>
    <dgm:pt modelId="{53EFFB21-EEC8-4D50-BD0A-36137FEC5D01}" type="parTrans" cxnId="{A47F1BA9-C3CE-4CD1-BB6E-EFB8991B815C}">
      <dgm:prSet/>
      <dgm:spPr/>
      <dgm:t>
        <a:bodyPr/>
        <a:lstStyle/>
        <a:p>
          <a:endParaRPr lang="el-GR"/>
        </a:p>
      </dgm:t>
    </dgm:pt>
    <dgm:pt modelId="{C0B1C0F7-FB7C-42FC-8D1A-9FED8749E928}" type="sibTrans" cxnId="{A47F1BA9-C3CE-4CD1-BB6E-EFB8991B815C}">
      <dgm:prSet/>
      <dgm:spPr/>
      <dgm:t>
        <a:bodyPr/>
        <a:lstStyle/>
        <a:p>
          <a:endParaRPr lang="el-GR"/>
        </a:p>
      </dgm:t>
    </dgm:pt>
    <dgm:pt modelId="{4A45DCC5-122C-4EB8-B016-2B0FEECFDAA7}">
      <dgm:prSet phldrT="[Text]"/>
      <dgm:spPr>
        <a:solidFill>
          <a:srgbClr val="C6C224"/>
        </a:solidFill>
      </dgm:spPr>
      <dgm:t>
        <a:bodyPr/>
        <a:lstStyle/>
        <a:p>
          <a:r>
            <a:rPr lang="en-US" dirty="0"/>
            <a:t>Router</a:t>
          </a:r>
          <a:endParaRPr lang="el-GR" dirty="0"/>
        </a:p>
      </dgm:t>
    </dgm:pt>
    <dgm:pt modelId="{61A87D2F-A022-401A-8636-64DC470094BB}" type="parTrans" cxnId="{37183EC6-85C4-4806-AC6E-53EBACC23E4E}">
      <dgm:prSet/>
      <dgm:spPr/>
      <dgm:t>
        <a:bodyPr/>
        <a:lstStyle/>
        <a:p>
          <a:endParaRPr lang="el-GR"/>
        </a:p>
      </dgm:t>
    </dgm:pt>
    <dgm:pt modelId="{53759FBE-9564-42B1-9BC9-C8CF14844147}" type="sibTrans" cxnId="{37183EC6-85C4-4806-AC6E-53EBACC23E4E}">
      <dgm:prSet/>
      <dgm:spPr/>
      <dgm:t>
        <a:bodyPr/>
        <a:lstStyle/>
        <a:p>
          <a:endParaRPr lang="el-GR"/>
        </a:p>
      </dgm:t>
    </dgm:pt>
    <dgm:pt modelId="{23D07A97-6C70-4F32-B824-A709AB8FF6B8}">
      <dgm:prSet phldrT="[Text]" custT="1"/>
      <dgm:spPr>
        <a:solidFill>
          <a:srgbClr val="FFC000"/>
        </a:solidFill>
      </dgm:spPr>
      <dgm:t>
        <a:bodyPr/>
        <a:lstStyle/>
        <a:p>
          <a:r>
            <a:rPr lang="el-GR" sz="2000" dirty="0"/>
            <a:t>Πολλές περιοχές σύγκρουσης</a:t>
          </a:r>
          <a:r>
            <a:rPr lang="en-US" sz="2000" dirty="0"/>
            <a:t> </a:t>
          </a:r>
          <a:r>
            <a:rPr lang="en-US" sz="1200" dirty="0"/>
            <a:t>(</a:t>
          </a:r>
          <a:r>
            <a:rPr lang="el-GR" sz="1200" dirty="0"/>
            <a:t>όσα και τα </a:t>
          </a:r>
          <a:r>
            <a:rPr lang="en-US" sz="1200" dirty="0"/>
            <a:t>interfaces)</a:t>
          </a:r>
          <a:endParaRPr lang="el-GR" sz="1200" dirty="0"/>
        </a:p>
      </dgm:t>
    </dgm:pt>
    <dgm:pt modelId="{835DBD79-0C13-462F-94D0-168E0AE83F71}" type="parTrans" cxnId="{95AC2843-80BD-4CC2-B519-34F5345F20FD}">
      <dgm:prSet/>
      <dgm:spPr/>
      <dgm:t>
        <a:bodyPr/>
        <a:lstStyle/>
        <a:p>
          <a:endParaRPr lang="el-GR"/>
        </a:p>
      </dgm:t>
    </dgm:pt>
    <dgm:pt modelId="{42553858-978F-4635-9F95-718E83E0A7C5}" type="sibTrans" cxnId="{95AC2843-80BD-4CC2-B519-34F5345F20FD}">
      <dgm:prSet/>
      <dgm:spPr/>
      <dgm:t>
        <a:bodyPr/>
        <a:lstStyle/>
        <a:p>
          <a:endParaRPr lang="el-GR"/>
        </a:p>
      </dgm:t>
    </dgm:pt>
    <dgm:pt modelId="{DF725A5B-6E57-4803-BE2E-C8874BBAD3AE}">
      <dgm:prSet phldrT="[Text]" custT="1"/>
      <dgm:spPr>
        <a:solidFill>
          <a:srgbClr val="FFC000"/>
        </a:solidFill>
      </dgm:spPr>
      <dgm:t>
        <a:bodyPr/>
        <a:lstStyle/>
        <a:p>
          <a:r>
            <a:rPr lang="el-GR" sz="2000" dirty="0"/>
            <a:t>Πολλές περιοχές εκπομπής</a:t>
          </a:r>
          <a:r>
            <a:rPr lang="en-US" sz="2000" dirty="0"/>
            <a:t> </a:t>
          </a:r>
          <a:r>
            <a:rPr lang="en-US" sz="1200" dirty="0"/>
            <a:t>(</a:t>
          </a:r>
          <a:r>
            <a:rPr lang="el-GR" sz="1200" dirty="0"/>
            <a:t>όσα και τα </a:t>
          </a:r>
          <a:r>
            <a:rPr lang="en-US" sz="1200" dirty="0"/>
            <a:t>interfaces)</a:t>
          </a:r>
          <a:endParaRPr lang="el-GR" sz="1200" dirty="0"/>
        </a:p>
      </dgm:t>
    </dgm:pt>
    <dgm:pt modelId="{9927CBD8-807F-4615-BA33-CC7F3B537AB1}" type="parTrans" cxnId="{364E3798-1D1A-4EEC-B9CF-B5A102B5C86C}">
      <dgm:prSet/>
      <dgm:spPr/>
      <dgm:t>
        <a:bodyPr/>
        <a:lstStyle/>
        <a:p>
          <a:endParaRPr lang="el-GR"/>
        </a:p>
      </dgm:t>
    </dgm:pt>
    <dgm:pt modelId="{0C7B7863-392C-44C1-B10F-1DEA9248ECD8}" type="sibTrans" cxnId="{364E3798-1D1A-4EEC-B9CF-B5A102B5C86C}">
      <dgm:prSet/>
      <dgm:spPr/>
      <dgm:t>
        <a:bodyPr/>
        <a:lstStyle/>
        <a:p>
          <a:endParaRPr lang="el-GR"/>
        </a:p>
      </dgm:t>
    </dgm:pt>
    <dgm:pt modelId="{DE8F5ED0-BC07-45C0-830D-2187A5955041}" type="pres">
      <dgm:prSet presAssocID="{D62DF068-847B-4D66-95D0-18EE3B5031EF}" presName="theList" presStyleCnt="0">
        <dgm:presLayoutVars>
          <dgm:dir/>
          <dgm:animLvl val="lvl"/>
          <dgm:resizeHandles val="exact"/>
        </dgm:presLayoutVars>
      </dgm:prSet>
      <dgm:spPr/>
    </dgm:pt>
    <dgm:pt modelId="{26BDCBF8-7136-479E-A4CE-3A1A06F8797B}" type="pres">
      <dgm:prSet presAssocID="{4C23449C-C8E3-4837-A91A-84A90DE2E954}" presName="compNode" presStyleCnt="0"/>
      <dgm:spPr/>
    </dgm:pt>
    <dgm:pt modelId="{35980F8E-0918-4549-B6DF-FC70939F0ED2}" type="pres">
      <dgm:prSet presAssocID="{4C23449C-C8E3-4837-A91A-84A90DE2E954}" presName="aNode" presStyleLbl="bgShp" presStyleIdx="0" presStyleCnt="3"/>
      <dgm:spPr/>
    </dgm:pt>
    <dgm:pt modelId="{DC7A26E1-35EC-4260-A937-7355C8C3964C}" type="pres">
      <dgm:prSet presAssocID="{4C23449C-C8E3-4837-A91A-84A90DE2E954}" presName="textNode" presStyleLbl="bgShp" presStyleIdx="0" presStyleCnt="3"/>
      <dgm:spPr/>
    </dgm:pt>
    <dgm:pt modelId="{4FC7FFF2-EDD0-462B-8621-5135D53EDBF8}" type="pres">
      <dgm:prSet presAssocID="{4C23449C-C8E3-4837-A91A-84A90DE2E954}" presName="compChildNode" presStyleCnt="0"/>
      <dgm:spPr/>
    </dgm:pt>
    <dgm:pt modelId="{01900F52-B1B2-4286-B9AB-5418BA0FFFD1}" type="pres">
      <dgm:prSet presAssocID="{4C23449C-C8E3-4837-A91A-84A90DE2E954}" presName="theInnerList" presStyleCnt="0"/>
      <dgm:spPr/>
    </dgm:pt>
    <dgm:pt modelId="{AF8C7DCD-D743-4EA9-85B4-51FB28CE1A50}" type="pres">
      <dgm:prSet presAssocID="{C6766B24-C58C-4B22-A786-80C08EFCCE8E}" presName="childNode" presStyleLbl="node1" presStyleIdx="0" presStyleCnt="6">
        <dgm:presLayoutVars>
          <dgm:bulletEnabled val="1"/>
        </dgm:presLayoutVars>
      </dgm:prSet>
      <dgm:spPr/>
    </dgm:pt>
    <dgm:pt modelId="{16886ADB-2D72-4DDB-8BC2-8D658BF9374B}" type="pres">
      <dgm:prSet presAssocID="{C6766B24-C58C-4B22-A786-80C08EFCCE8E}" presName="aSpace2" presStyleCnt="0"/>
      <dgm:spPr/>
    </dgm:pt>
    <dgm:pt modelId="{6A94FE4E-B310-4A31-B0D5-3E1F236562F3}" type="pres">
      <dgm:prSet presAssocID="{A589EF40-2881-4912-9A80-0F7005E4B2A0}" presName="childNode" presStyleLbl="node1" presStyleIdx="1" presStyleCnt="6">
        <dgm:presLayoutVars>
          <dgm:bulletEnabled val="1"/>
        </dgm:presLayoutVars>
      </dgm:prSet>
      <dgm:spPr/>
    </dgm:pt>
    <dgm:pt modelId="{A961CC71-A251-4B85-B36B-D549C482EB85}" type="pres">
      <dgm:prSet presAssocID="{4C23449C-C8E3-4837-A91A-84A90DE2E954}" presName="aSpace" presStyleCnt="0"/>
      <dgm:spPr/>
    </dgm:pt>
    <dgm:pt modelId="{9278142D-B108-450A-A895-E3BC0E9ED4A4}" type="pres">
      <dgm:prSet presAssocID="{02F446A7-7E47-4889-ABB4-65633D5C2209}" presName="compNode" presStyleCnt="0"/>
      <dgm:spPr/>
    </dgm:pt>
    <dgm:pt modelId="{9F656CF1-4129-490C-9651-8F52947C4D90}" type="pres">
      <dgm:prSet presAssocID="{02F446A7-7E47-4889-ABB4-65633D5C2209}" presName="aNode" presStyleLbl="bgShp" presStyleIdx="1" presStyleCnt="3"/>
      <dgm:spPr/>
    </dgm:pt>
    <dgm:pt modelId="{1C837603-5245-4474-9284-07041F8C6AF3}" type="pres">
      <dgm:prSet presAssocID="{02F446A7-7E47-4889-ABB4-65633D5C2209}" presName="textNode" presStyleLbl="bgShp" presStyleIdx="1" presStyleCnt="3"/>
      <dgm:spPr/>
    </dgm:pt>
    <dgm:pt modelId="{A1E6198E-912F-42BD-9B04-273B97F1B179}" type="pres">
      <dgm:prSet presAssocID="{02F446A7-7E47-4889-ABB4-65633D5C2209}" presName="compChildNode" presStyleCnt="0"/>
      <dgm:spPr/>
    </dgm:pt>
    <dgm:pt modelId="{5EEB28E7-EF22-45A4-9C89-8B43583677E5}" type="pres">
      <dgm:prSet presAssocID="{02F446A7-7E47-4889-ABB4-65633D5C2209}" presName="theInnerList" presStyleCnt="0"/>
      <dgm:spPr/>
    </dgm:pt>
    <dgm:pt modelId="{05197FFE-DF1B-454E-980E-28F98D62CA03}" type="pres">
      <dgm:prSet presAssocID="{3FCAE4EC-3506-4C76-A052-0BF8E013161B}" presName="childNode" presStyleLbl="node1" presStyleIdx="2" presStyleCnt="6">
        <dgm:presLayoutVars>
          <dgm:bulletEnabled val="1"/>
        </dgm:presLayoutVars>
      </dgm:prSet>
      <dgm:spPr/>
    </dgm:pt>
    <dgm:pt modelId="{BC1CDECE-5DBE-4281-9F97-5DBE4048B9A2}" type="pres">
      <dgm:prSet presAssocID="{3FCAE4EC-3506-4C76-A052-0BF8E013161B}" presName="aSpace2" presStyleCnt="0"/>
      <dgm:spPr/>
    </dgm:pt>
    <dgm:pt modelId="{7CD447F3-519C-46C3-AD5A-5DD740DD6878}" type="pres">
      <dgm:prSet presAssocID="{66E5BD5B-49E8-43E8-9239-9D29308B3BB4}" presName="childNode" presStyleLbl="node1" presStyleIdx="3" presStyleCnt="6">
        <dgm:presLayoutVars>
          <dgm:bulletEnabled val="1"/>
        </dgm:presLayoutVars>
      </dgm:prSet>
      <dgm:spPr/>
    </dgm:pt>
    <dgm:pt modelId="{560CE71C-C1DD-4DAD-B8D5-035CE34EC142}" type="pres">
      <dgm:prSet presAssocID="{02F446A7-7E47-4889-ABB4-65633D5C2209}" presName="aSpace" presStyleCnt="0"/>
      <dgm:spPr/>
    </dgm:pt>
    <dgm:pt modelId="{D942D839-19DB-4955-9CD1-4EC1F8C99646}" type="pres">
      <dgm:prSet presAssocID="{4A45DCC5-122C-4EB8-B016-2B0FEECFDAA7}" presName="compNode" presStyleCnt="0"/>
      <dgm:spPr/>
    </dgm:pt>
    <dgm:pt modelId="{AD0DDB4C-3D1A-4F2F-A4F4-1E5DBDB8EFF2}" type="pres">
      <dgm:prSet presAssocID="{4A45DCC5-122C-4EB8-B016-2B0FEECFDAA7}" presName="aNode" presStyleLbl="bgShp" presStyleIdx="2" presStyleCnt="3"/>
      <dgm:spPr/>
    </dgm:pt>
    <dgm:pt modelId="{7FCD95CF-6A35-4401-A77C-CB8673A2A00F}" type="pres">
      <dgm:prSet presAssocID="{4A45DCC5-122C-4EB8-B016-2B0FEECFDAA7}" presName="textNode" presStyleLbl="bgShp" presStyleIdx="2" presStyleCnt="3"/>
      <dgm:spPr/>
    </dgm:pt>
    <dgm:pt modelId="{20445306-08F2-4B40-91DF-2D4397AE8C9F}" type="pres">
      <dgm:prSet presAssocID="{4A45DCC5-122C-4EB8-B016-2B0FEECFDAA7}" presName="compChildNode" presStyleCnt="0"/>
      <dgm:spPr/>
    </dgm:pt>
    <dgm:pt modelId="{FFE6D538-57D8-49BA-8791-9A4E454B1854}" type="pres">
      <dgm:prSet presAssocID="{4A45DCC5-122C-4EB8-B016-2B0FEECFDAA7}" presName="theInnerList" presStyleCnt="0"/>
      <dgm:spPr/>
    </dgm:pt>
    <dgm:pt modelId="{1BC1410A-C74A-4381-B830-9A170FF27202}" type="pres">
      <dgm:prSet presAssocID="{23D07A97-6C70-4F32-B824-A709AB8FF6B8}" presName="childNode" presStyleLbl="node1" presStyleIdx="4" presStyleCnt="6">
        <dgm:presLayoutVars>
          <dgm:bulletEnabled val="1"/>
        </dgm:presLayoutVars>
      </dgm:prSet>
      <dgm:spPr/>
    </dgm:pt>
    <dgm:pt modelId="{4AE2D1E1-9C2E-4B59-9427-83F5C9B13728}" type="pres">
      <dgm:prSet presAssocID="{23D07A97-6C70-4F32-B824-A709AB8FF6B8}" presName="aSpace2" presStyleCnt="0"/>
      <dgm:spPr/>
    </dgm:pt>
    <dgm:pt modelId="{4FCB2AD5-4F04-434C-AE53-B06337B55ED2}" type="pres">
      <dgm:prSet presAssocID="{DF725A5B-6E57-4803-BE2E-C8874BBAD3AE}" presName="childNode" presStyleLbl="node1" presStyleIdx="5" presStyleCnt="6">
        <dgm:presLayoutVars>
          <dgm:bulletEnabled val="1"/>
        </dgm:presLayoutVars>
      </dgm:prSet>
      <dgm:spPr/>
    </dgm:pt>
  </dgm:ptLst>
  <dgm:cxnLst>
    <dgm:cxn modelId="{2DD2D003-9FCD-44DC-9B12-4C09C3CC36C7}" type="presOf" srcId="{4C23449C-C8E3-4837-A91A-84A90DE2E954}" destId="{DC7A26E1-35EC-4260-A937-7355C8C3964C}" srcOrd="1" destOrd="0" presId="urn:microsoft.com/office/officeart/2005/8/layout/lProcess2"/>
    <dgm:cxn modelId="{BAEE750C-B8E2-4D29-B7A0-71979A6EC09E}" type="presOf" srcId="{02F446A7-7E47-4889-ABB4-65633D5C2209}" destId="{1C837603-5245-4474-9284-07041F8C6AF3}" srcOrd="1" destOrd="0" presId="urn:microsoft.com/office/officeart/2005/8/layout/lProcess2"/>
    <dgm:cxn modelId="{907CD116-51D6-487C-B468-77865965F02B}" type="presOf" srcId="{DF725A5B-6E57-4803-BE2E-C8874BBAD3AE}" destId="{4FCB2AD5-4F04-434C-AE53-B06337B55ED2}" srcOrd="0" destOrd="0" presId="urn:microsoft.com/office/officeart/2005/8/layout/lProcess2"/>
    <dgm:cxn modelId="{EA85B15F-D4B0-4BB5-AAA9-04929AFDC9EE}" type="presOf" srcId="{4A45DCC5-122C-4EB8-B016-2B0FEECFDAA7}" destId="{7FCD95CF-6A35-4401-A77C-CB8673A2A00F}" srcOrd="1" destOrd="0" presId="urn:microsoft.com/office/officeart/2005/8/layout/lProcess2"/>
    <dgm:cxn modelId="{50A01E63-5EFC-412B-8AD8-40E1033B65DC}" type="presOf" srcId="{4A45DCC5-122C-4EB8-B016-2B0FEECFDAA7}" destId="{AD0DDB4C-3D1A-4F2F-A4F4-1E5DBDB8EFF2}" srcOrd="0" destOrd="0" presId="urn:microsoft.com/office/officeart/2005/8/layout/lProcess2"/>
    <dgm:cxn modelId="{95AC2843-80BD-4CC2-B519-34F5345F20FD}" srcId="{4A45DCC5-122C-4EB8-B016-2B0FEECFDAA7}" destId="{23D07A97-6C70-4F32-B824-A709AB8FF6B8}" srcOrd="0" destOrd="0" parTransId="{835DBD79-0C13-462F-94D0-168E0AE83F71}" sibTransId="{42553858-978F-4635-9F95-718E83E0A7C5}"/>
    <dgm:cxn modelId="{ACC97443-2DAB-4DEA-B3CD-00EC84C835D6}" type="presOf" srcId="{02F446A7-7E47-4889-ABB4-65633D5C2209}" destId="{9F656CF1-4129-490C-9651-8F52947C4D90}" srcOrd="0" destOrd="0" presId="urn:microsoft.com/office/officeart/2005/8/layout/lProcess2"/>
    <dgm:cxn modelId="{2EB31964-9451-4A03-9FFF-CB80FDB8F764}" type="presOf" srcId="{3FCAE4EC-3506-4C76-A052-0BF8E013161B}" destId="{05197FFE-DF1B-454E-980E-28F98D62CA03}" srcOrd="0" destOrd="0" presId="urn:microsoft.com/office/officeart/2005/8/layout/lProcess2"/>
    <dgm:cxn modelId="{B116D06B-8BE0-442C-AD7F-273A366D2962}" srcId="{D62DF068-847B-4D66-95D0-18EE3B5031EF}" destId="{02F446A7-7E47-4889-ABB4-65633D5C2209}" srcOrd="1" destOrd="0" parTransId="{BCCA863C-58C8-4177-8418-4F20A8FC8770}" sibTransId="{B14A4D4A-B4C9-4126-B0ED-2CF80528D517}"/>
    <dgm:cxn modelId="{8C18CD6F-5524-4266-90C1-D710B6A7D5AC}" srcId="{02F446A7-7E47-4889-ABB4-65633D5C2209}" destId="{3FCAE4EC-3506-4C76-A052-0BF8E013161B}" srcOrd="0" destOrd="0" parTransId="{A6622C75-ACD8-4469-9634-22CE352CF023}" sibTransId="{C99076F4-9DD9-4FA4-9FEC-98053E091DD1}"/>
    <dgm:cxn modelId="{C8D51D53-75CE-4F03-BA88-6940A65FFA28}" srcId="{D62DF068-847B-4D66-95D0-18EE3B5031EF}" destId="{4C23449C-C8E3-4837-A91A-84A90DE2E954}" srcOrd="0" destOrd="0" parTransId="{75F9DF8A-549C-47E6-8C74-DD58789C0F20}" sibTransId="{8A068815-DF13-49F5-A909-520361F4BD59}"/>
    <dgm:cxn modelId="{16D27F7C-ADA7-48DB-8861-26F294D26969}" srcId="{4C23449C-C8E3-4837-A91A-84A90DE2E954}" destId="{A589EF40-2881-4912-9A80-0F7005E4B2A0}" srcOrd="1" destOrd="0" parTransId="{69C0C3B5-7ACB-4CCC-999D-EE501403FE32}" sibTransId="{878F98A3-71EA-468B-B322-28D8A5C18C83}"/>
    <dgm:cxn modelId="{18678A88-9C5A-456E-8CB3-0F5C9E659E50}" type="presOf" srcId="{C6766B24-C58C-4B22-A786-80C08EFCCE8E}" destId="{AF8C7DCD-D743-4EA9-85B4-51FB28CE1A50}" srcOrd="0" destOrd="0" presId="urn:microsoft.com/office/officeart/2005/8/layout/lProcess2"/>
    <dgm:cxn modelId="{364E3798-1D1A-4EEC-B9CF-B5A102B5C86C}" srcId="{4A45DCC5-122C-4EB8-B016-2B0FEECFDAA7}" destId="{DF725A5B-6E57-4803-BE2E-C8874BBAD3AE}" srcOrd="1" destOrd="0" parTransId="{9927CBD8-807F-4615-BA33-CC7F3B537AB1}" sibTransId="{0C7B7863-392C-44C1-B10F-1DEA9248ECD8}"/>
    <dgm:cxn modelId="{2FE8869C-6AEF-4577-A55F-0184BBC63F8B}" type="presOf" srcId="{4C23449C-C8E3-4837-A91A-84A90DE2E954}" destId="{35980F8E-0918-4549-B6DF-FC70939F0ED2}" srcOrd="0" destOrd="0" presId="urn:microsoft.com/office/officeart/2005/8/layout/lProcess2"/>
    <dgm:cxn modelId="{A47F1BA9-C3CE-4CD1-BB6E-EFB8991B815C}" srcId="{02F446A7-7E47-4889-ABB4-65633D5C2209}" destId="{66E5BD5B-49E8-43E8-9239-9D29308B3BB4}" srcOrd="1" destOrd="0" parTransId="{53EFFB21-EEC8-4D50-BD0A-36137FEC5D01}" sibTransId="{C0B1C0F7-FB7C-42FC-8D1A-9FED8749E928}"/>
    <dgm:cxn modelId="{37183EC6-85C4-4806-AC6E-53EBACC23E4E}" srcId="{D62DF068-847B-4D66-95D0-18EE3B5031EF}" destId="{4A45DCC5-122C-4EB8-B016-2B0FEECFDAA7}" srcOrd="2" destOrd="0" parTransId="{61A87D2F-A022-401A-8636-64DC470094BB}" sibTransId="{53759FBE-9564-42B1-9BC9-C8CF14844147}"/>
    <dgm:cxn modelId="{80C881CB-8F66-4916-9EB3-AC5C8921B92D}" srcId="{4C23449C-C8E3-4837-A91A-84A90DE2E954}" destId="{C6766B24-C58C-4B22-A786-80C08EFCCE8E}" srcOrd="0" destOrd="0" parTransId="{FF4557EC-1039-4910-8133-AE6C47F12922}" sibTransId="{D2DAFE03-BFBD-47C5-BC5D-332583BE880F}"/>
    <dgm:cxn modelId="{A9952BE0-CF77-4E13-9C76-2A891B9050D2}" type="presOf" srcId="{D62DF068-847B-4D66-95D0-18EE3B5031EF}" destId="{DE8F5ED0-BC07-45C0-830D-2187A5955041}" srcOrd="0" destOrd="0" presId="urn:microsoft.com/office/officeart/2005/8/layout/lProcess2"/>
    <dgm:cxn modelId="{2CC6A6E5-EA38-4882-AFD8-0DAC03E70681}" type="presOf" srcId="{23D07A97-6C70-4F32-B824-A709AB8FF6B8}" destId="{1BC1410A-C74A-4381-B830-9A170FF27202}" srcOrd="0" destOrd="0" presId="urn:microsoft.com/office/officeart/2005/8/layout/lProcess2"/>
    <dgm:cxn modelId="{230DF7EE-1C1F-4826-9211-87B33140A3EB}" type="presOf" srcId="{A589EF40-2881-4912-9A80-0F7005E4B2A0}" destId="{6A94FE4E-B310-4A31-B0D5-3E1F236562F3}" srcOrd="0" destOrd="0" presId="urn:microsoft.com/office/officeart/2005/8/layout/lProcess2"/>
    <dgm:cxn modelId="{39F068FB-93FD-4AD7-AA68-56E2BAC99C51}" type="presOf" srcId="{66E5BD5B-49E8-43E8-9239-9D29308B3BB4}" destId="{7CD447F3-519C-46C3-AD5A-5DD740DD6878}" srcOrd="0" destOrd="0" presId="urn:microsoft.com/office/officeart/2005/8/layout/lProcess2"/>
    <dgm:cxn modelId="{FF955B8D-6BF4-4686-BF5F-D1D79AB233A4}" type="presParOf" srcId="{DE8F5ED0-BC07-45C0-830D-2187A5955041}" destId="{26BDCBF8-7136-479E-A4CE-3A1A06F8797B}" srcOrd="0" destOrd="0" presId="urn:microsoft.com/office/officeart/2005/8/layout/lProcess2"/>
    <dgm:cxn modelId="{BFA6360D-4A4B-4794-84E5-9534A03B9B6F}" type="presParOf" srcId="{26BDCBF8-7136-479E-A4CE-3A1A06F8797B}" destId="{35980F8E-0918-4549-B6DF-FC70939F0ED2}" srcOrd="0" destOrd="0" presId="urn:microsoft.com/office/officeart/2005/8/layout/lProcess2"/>
    <dgm:cxn modelId="{8EE1B777-469C-4DE5-9755-EF68434B8CDB}" type="presParOf" srcId="{26BDCBF8-7136-479E-A4CE-3A1A06F8797B}" destId="{DC7A26E1-35EC-4260-A937-7355C8C3964C}" srcOrd="1" destOrd="0" presId="urn:microsoft.com/office/officeart/2005/8/layout/lProcess2"/>
    <dgm:cxn modelId="{CBC7403E-DF94-4D60-A73D-3D98A62F4F74}" type="presParOf" srcId="{26BDCBF8-7136-479E-A4CE-3A1A06F8797B}" destId="{4FC7FFF2-EDD0-462B-8621-5135D53EDBF8}" srcOrd="2" destOrd="0" presId="urn:microsoft.com/office/officeart/2005/8/layout/lProcess2"/>
    <dgm:cxn modelId="{CE56872C-94DF-4370-93EF-83A9878638F8}" type="presParOf" srcId="{4FC7FFF2-EDD0-462B-8621-5135D53EDBF8}" destId="{01900F52-B1B2-4286-B9AB-5418BA0FFFD1}" srcOrd="0" destOrd="0" presId="urn:microsoft.com/office/officeart/2005/8/layout/lProcess2"/>
    <dgm:cxn modelId="{B487BA34-2AC9-402F-BF06-A2734D7CE190}" type="presParOf" srcId="{01900F52-B1B2-4286-B9AB-5418BA0FFFD1}" destId="{AF8C7DCD-D743-4EA9-85B4-51FB28CE1A50}" srcOrd="0" destOrd="0" presId="urn:microsoft.com/office/officeart/2005/8/layout/lProcess2"/>
    <dgm:cxn modelId="{00021B10-A76F-49E0-A7ED-B1AAA28AB09B}" type="presParOf" srcId="{01900F52-B1B2-4286-B9AB-5418BA0FFFD1}" destId="{16886ADB-2D72-4DDB-8BC2-8D658BF9374B}" srcOrd="1" destOrd="0" presId="urn:microsoft.com/office/officeart/2005/8/layout/lProcess2"/>
    <dgm:cxn modelId="{7B0ABE83-0D35-4E75-85F7-2D9E56148F6C}" type="presParOf" srcId="{01900F52-B1B2-4286-B9AB-5418BA0FFFD1}" destId="{6A94FE4E-B310-4A31-B0D5-3E1F236562F3}" srcOrd="2" destOrd="0" presId="urn:microsoft.com/office/officeart/2005/8/layout/lProcess2"/>
    <dgm:cxn modelId="{AF630361-4EE4-4C5E-A4D3-2A1DCA198F9B}" type="presParOf" srcId="{DE8F5ED0-BC07-45C0-830D-2187A5955041}" destId="{A961CC71-A251-4B85-B36B-D549C482EB85}" srcOrd="1" destOrd="0" presId="urn:microsoft.com/office/officeart/2005/8/layout/lProcess2"/>
    <dgm:cxn modelId="{1605B001-6411-452E-91B3-DAE1902D329A}" type="presParOf" srcId="{DE8F5ED0-BC07-45C0-830D-2187A5955041}" destId="{9278142D-B108-450A-A895-E3BC0E9ED4A4}" srcOrd="2" destOrd="0" presId="urn:microsoft.com/office/officeart/2005/8/layout/lProcess2"/>
    <dgm:cxn modelId="{E2582F2C-3D3A-4F4E-9214-C489729556C8}" type="presParOf" srcId="{9278142D-B108-450A-A895-E3BC0E9ED4A4}" destId="{9F656CF1-4129-490C-9651-8F52947C4D90}" srcOrd="0" destOrd="0" presId="urn:microsoft.com/office/officeart/2005/8/layout/lProcess2"/>
    <dgm:cxn modelId="{DA6F569A-F718-42E6-93F2-C454FA926B14}" type="presParOf" srcId="{9278142D-B108-450A-A895-E3BC0E9ED4A4}" destId="{1C837603-5245-4474-9284-07041F8C6AF3}" srcOrd="1" destOrd="0" presId="urn:microsoft.com/office/officeart/2005/8/layout/lProcess2"/>
    <dgm:cxn modelId="{DE187EE0-D42B-4975-A706-09D560B697B2}" type="presParOf" srcId="{9278142D-B108-450A-A895-E3BC0E9ED4A4}" destId="{A1E6198E-912F-42BD-9B04-273B97F1B179}" srcOrd="2" destOrd="0" presId="urn:microsoft.com/office/officeart/2005/8/layout/lProcess2"/>
    <dgm:cxn modelId="{23448773-9991-4AF0-9A4D-0F9BE316ECD7}" type="presParOf" srcId="{A1E6198E-912F-42BD-9B04-273B97F1B179}" destId="{5EEB28E7-EF22-45A4-9C89-8B43583677E5}" srcOrd="0" destOrd="0" presId="urn:microsoft.com/office/officeart/2005/8/layout/lProcess2"/>
    <dgm:cxn modelId="{6B29E521-734F-422C-AE0B-20D79794B2D2}" type="presParOf" srcId="{5EEB28E7-EF22-45A4-9C89-8B43583677E5}" destId="{05197FFE-DF1B-454E-980E-28F98D62CA03}" srcOrd="0" destOrd="0" presId="urn:microsoft.com/office/officeart/2005/8/layout/lProcess2"/>
    <dgm:cxn modelId="{E3F17B91-E961-4191-92B8-16AF68A54011}" type="presParOf" srcId="{5EEB28E7-EF22-45A4-9C89-8B43583677E5}" destId="{BC1CDECE-5DBE-4281-9F97-5DBE4048B9A2}" srcOrd="1" destOrd="0" presId="urn:microsoft.com/office/officeart/2005/8/layout/lProcess2"/>
    <dgm:cxn modelId="{A6F43C50-DA3B-4B30-A193-C8978A724C96}" type="presParOf" srcId="{5EEB28E7-EF22-45A4-9C89-8B43583677E5}" destId="{7CD447F3-519C-46C3-AD5A-5DD740DD6878}" srcOrd="2" destOrd="0" presId="urn:microsoft.com/office/officeart/2005/8/layout/lProcess2"/>
    <dgm:cxn modelId="{BE5C0847-1CC5-4D2B-B0FC-648E978CE5A2}" type="presParOf" srcId="{DE8F5ED0-BC07-45C0-830D-2187A5955041}" destId="{560CE71C-C1DD-4DAD-B8D5-035CE34EC142}" srcOrd="3" destOrd="0" presId="urn:microsoft.com/office/officeart/2005/8/layout/lProcess2"/>
    <dgm:cxn modelId="{C53032CB-D410-4121-BB0B-899E936A34BE}" type="presParOf" srcId="{DE8F5ED0-BC07-45C0-830D-2187A5955041}" destId="{D942D839-19DB-4955-9CD1-4EC1F8C99646}" srcOrd="4" destOrd="0" presId="urn:microsoft.com/office/officeart/2005/8/layout/lProcess2"/>
    <dgm:cxn modelId="{BE88AEC1-B9FD-465C-BC51-61209001299F}" type="presParOf" srcId="{D942D839-19DB-4955-9CD1-4EC1F8C99646}" destId="{AD0DDB4C-3D1A-4F2F-A4F4-1E5DBDB8EFF2}" srcOrd="0" destOrd="0" presId="urn:microsoft.com/office/officeart/2005/8/layout/lProcess2"/>
    <dgm:cxn modelId="{84A512AA-2165-42D7-8E83-FA1D420BA4D9}" type="presParOf" srcId="{D942D839-19DB-4955-9CD1-4EC1F8C99646}" destId="{7FCD95CF-6A35-4401-A77C-CB8673A2A00F}" srcOrd="1" destOrd="0" presId="urn:microsoft.com/office/officeart/2005/8/layout/lProcess2"/>
    <dgm:cxn modelId="{F8BDE7C2-2F1B-4CD2-BD7C-1A32DCBB8CC7}" type="presParOf" srcId="{D942D839-19DB-4955-9CD1-4EC1F8C99646}" destId="{20445306-08F2-4B40-91DF-2D4397AE8C9F}" srcOrd="2" destOrd="0" presId="urn:microsoft.com/office/officeart/2005/8/layout/lProcess2"/>
    <dgm:cxn modelId="{BC118D6A-57F9-4112-B65C-924D48DCC83D}" type="presParOf" srcId="{20445306-08F2-4B40-91DF-2D4397AE8C9F}" destId="{FFE6D538-57D8-49BA-8791-9A4E454B1854}" srcOrd="0" destOrd="0" presId="urn:microsoft.com/office/officeart/2005/8/layout/lProcess2"/>
    <dgm:cxn modelId="{0FEE26F6-8608-4833-A5EC-C5515140B797}" type="presParOf" srcId="{FFE6D538-57D8-49BA-8791-9A4E454B1854}" destId="{1BC1410A-C74A-4381-B830-9A170FF27202}" srcOrd="0" destOrd="0" presId="urn:microsoft.com/office/officeart/2005/8/layout/lProcess2"/>
    <dgm:cxn modelId="{41552C86-1BB8-4DAD-9A64-5CC96BADD8D7}" type="presParOf" srcId="{FFE6D538-57D8-49BA-8791-9A4E454B1854}" destId="{4AE2D1E1-9C2E-4B59-9427-83F5C9B13728}" srcOrd="1" destOrd="0" presId="urn:microsoft.com/office/officeart/2005/8/layout/lProcess2"/>
    <dgm:cxn modelId="{AFC83777-D55B-4175-BE27-D424B53C27AC}" type="presParOf" srcId="{FFE6D538-57D8-49BA-8791-9A4E454B1854}" destId="{4FCB2AD5-4F04-434C-AE53-B06337B55ED2}"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80F8E-0918-4549-B6DF-FC70939F0ED2}">
      <dsp:nvSpPr>
        <dsp:cNvPr id="0" name=""/>
        <dsp:cNvSpPr/>
      </dsp:nvSpPr>
      <dsp:spPr>
        <a:xfrm>
          <a:off x="976" y="0"/>
          <a:ext cx="2539379" cy="4267200"/>
        </a:xfrm>
        <a:prstGeom prst="roundRect">
          <a:avLst>
            <a:gd name="adj" fmla="val 10000"/>
          </a:avLst>
        </a:prstGeom>
        <a:solidFill>
          <a:srgbClr val="0070C0"/>
        </a:solidFill>
        <a:ln>
          <a:noFill/>
        </a:ln>
        <a:effectLst/>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Hub</a:t>
          </a:r>
          <a:endParaRPr lang="el-GR" sz="5000" kern="1200" dirty="0"/>
        </a:p>
      </dsp:txBody>
      <dsp:txXfrm>
        <a:off x="976" y="0"/>
        <a:ext cx="2539379" cy="1280160"/>
      </dsp:txXfrm>
    </dsp:sp>
    <dsp:sp modelId="{AF8C7DCD-D743-4EA9-85B4-51FB28CE1A50}">
      <dsp:nvSpPr>
        <dsp:cNvPr id="0" name=""/>
        <dsp:cNvSpPr/>
      </dsp:nvSpPr>
      <dsp:spPr>
        <a:xfrm>
          <a:off x="254914" y="1281410"/>
          <a:ext cx="2031503" cy="128661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1 </a:t>
          </a:r>
          <a:r>
            <a:rPr lang="el-GR" sz="1700" kern="1200" dirty="0"/>
            <a:t>περιοχή σύγκρουσης</a:t>
          </a:r>
        </a:p>
      </dsp:txBody>
      <dsp:txXfrm>
        <a:off x="292598" y="1319094"/>
        <a:ext cx="1956135" cy="1211251"/>
      </dsp:txXfrm>
    </dsp:sp>
    <dsp:sp modelId="{6A94FE4E-B310-4A31-B0D5-3E1F236562F3}">
      <dsp:nvSpPr>
        <dsp:cNvPr id="0" name=""/>
        <dsp:cNvSpPr/>
      </dsp:nvSpPr>
      <dsp:spPr>
        <a:xfrm>
          <a:off x="254914" y="2765970"/>
          <a:ext cx="2031503" cy="128661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1 </a:t>
          </a:r>
          <a:r>
            <a:rPr lang="el-GR" sz="1700" kern="1200" dirty="0"/>
            <a:t>περιοχή εκπομπής</a:t>
          </a:r>
        </a:p>
      </dsp:txBody>
      <dsp:txXfrm>
        <a:off x="292598" y="2803654"/>
        <a:ext cx="1956135" cy="1211251"/>
      </dsp:txXfrm>
    </dsp:sp>
    <dsp:sp modelId="{9F656CF1-4129-490C-9651-8F52947C4D90}">
      <dsp:nvSpPr>
        <dsp:cNvPr id="0" name=""/>
        <dsp:cNvSpPr/>
      </dsp:nvSpPr>
      <dsp:spPr>
        <a:xfrm>
          <a:off x="2730810" y="0"/>
          <a:ext cx="2539379" cy="4267200"/>
        </a:xfrm>
        <a:prstGeom prst="roundRect">
          <a:avLst>
            <a:gd name="adj" fmla="val 10000"/>
          </a:avLst>
        </a:prstGeom>
        <a:solidFill>
          <a:srgbClr val="FF0000"/>
        </a:solidFill>
        <a:ln>
          <a:noFill/>
        </a:ln>
        <a:effectLst/>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Switch</a:t>
          </a:r>
          <a:endParaRPr lang="el-GR" sz="5000" kern="1200" dirty="0"/>
        </a:p>
      </dsp:txBody>
      <dsp:txXfrm>
        <a:off x="2730810" y="0"/>
        <a:ext cx="2539379" cy="1280160"/>
      </dsp:txXfrm>
    </dsp:sp>
    <dsp:sp modelId="{05197FFE-DF1B-454E-980E-28F98D62CA03}">
      <dsp:nvSpPr>
        <dsp:cNvPr id="0" name=""/>
        <dsp:cNvSpPr/>
      </dsp:nvSpPr>
      <dsp:spPr>
        <a:xfrm>
          <a:off x="2984748" y="1281410"/>
          <a:ext cx="2031503" cy="1286619"/>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l-GR" sz="1700" kern="1200" dirty="0"/>
            <a:t>Πολλές περιοχές σύγκρουσης</a:t>
          </a:r>
          <a:r>
            <a:rPr lang="en-US" sz="1700" kern="1200" dirty="0"/>
            <a:t> (</a:t>
          </a:r>
          <a:r>
            <a:rPr lang="el-GR" sz="1700" kern="1200" dirty="0"/>
            <a:t>όσα και τα </a:t>
          </a:r>
          <a:r>
            <a:rPr lang="en-US" sz="1700" kern="1200" dirty="0"/>
            <a:t>interfaces)</a:t>
          </a:r>
          <a:r>
            <a:rPr lang="el-GR" sz="1700" kern="1200" dirty="0"/>
            <a:t> </a:t>
          </a:r>
        </a:p>
      </dsp:txBody>
      <dsp:txXfrm>
        <a:off x="3022432" y="1319094"/>
        <a:ext cx="1956135" cy="1211251"/>
      </dsp:txXfrm>
    </dsp:sp>
    <dsp:sp modelId="{7CD447F3-519C-46C3-AD5A-5DD740DD6878}">
      <dsp:nvSpPr>
        <dsp:cNvPr id="0" name=""/>
        <dsp:cNvSpPr/>
      </dsp:nvSpPr>
      <dsp:spPr>
        <a:xfrm>
          <a:off x="2984748" y="2765970"/>
          <a:ext cx="2031503" cy="1286619"/>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l-GR" sz="1700" kern="1200" dirty="0"/>
            <a:t>1 περιοχή εκπομπής</a:t>
          </a:r>
          <a:r>
            <a:rPr lang="en-US" sz="1700" kern="1200" dirty="0"/>
            <a:t> (</a:t>
          </a:r>
          <a:r>
            <a:rPr lang="el-GR" sz="1700" kern="1200" dirty="0"/>
            <a:t>εκτός αν έχουμε </a:t>
          </a:r>
          <a:r>
            <a:rPr lang="en-US" sz="1700" kern="1200" dirty="0"/>
            <a:t>VLANs)</a:t>
          </a:r>
          <a:endParaRPr lang="el-GR" sz="1700" kern="1200" dirty="0"/>
        </a:p>
      </dsp:txBody>
      <dsp:txXfrm>
        <a:off x="3022432" y="2803654"/>
        <a:ext cx="1956135" cy="1211251"/>
      </dsp:txXfrm>
    </dsp:sp>
    <dsp:sp modelId="{AD0DDB4C-3D1A-4F2F-A4F4-1E5DBDB8EFF2}">
      <dsp:nvSpPr>
        <dsp:cNvPr id="0" name=""/>
        <dsp:cNvSpPr/>
      </dsp:nvSpPr>
      <dsp:spPr>
        <a:xfrm>
          <a:off x="5460643" y="0"/>
          <a:ext cx="2539379" cy="4267200"/>
        </a:xfrm>
        <a:prstGeom prst="roundRect">
          <a:avLst>
            <a:gd name="adj" fmla="val 10000"/>
          </a:avLst>
        </a:prstGeom>
        <a:solidFill>
          <a:srgbClr val="C6C224"/>
        </a:solidFill>
        <a:ln>
          <a:noFill/>
        </a:ln>
        <a:effectLst/>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Router</a:t>
          </a:r>
          <a:endParaRPr lang="el-GR" sz="5000" kern="1200" dirty="0"/>
        </a:p>
      </dsp:txBody>
      <dsp:txXfrm>
        <a:off x="5460643" y="0"/>
        <a:ext cx="2539379" cy="1280160"/>
      </dsp:txXfrm>
    </dsp:sp>
    <dsp:sp modelId="{1BC1410A-C74A-4381-B830-9A170FF27202}">
      <dsp:nvSpPr>
        <dsp:cNvPr id="0" name=""/>
        <dsp:cNvSpPr/>
      </dsp:nvSpPr>
      <dsp:spPr>
        <a:xfrm>
          <a:off x="5714581" y="1281410"/>
          <a:ext cx="2031503" cy="1286619"/>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Πολλές περιοχές σύγκρουσης</a:t>
          </a:r>
          <a:r>
            <a:rPr lang="en-US" sz="2000" kern="1200" dirty="0"/>
            <a:t> </a:t>
          </a:r>
          <a:r>
            <a:rPr lang="en-US" sz="1200" kern="1200" dirty="0"/>
            <a:t>(</a:t>
          </a:r>
          <a:r>
            <a:rPr lang="el-GR" sz="1200" kern="1200" dirty="0"/>
            <a:t>όσα και τα </a:t>
          </a:r>
          <a:r>
            <a:rPr lang="en-US" sz="1200" kern="1200" dirty="0"/>
            <a:t>interfaces)</a:t>
          </a:r>
          <a:endParaRPr lang="el-GR" sz="1200" kern="1200" dirty="0"/>
        </a:p>
      </dsp:txBody>
      <dsp:txXfrm>
        <a:off x="5752265" y="1319094"/>
        <a:ext cx="1956135" cy="1211251"/>
      </dsp:txXfrm>
    </dsp:sp>
    <dsp:sp modelId="{4FCB2AD5-4F04-434C-AE53-B06337B55ED2}">
      <dsp:nvSpPr>
        <dsp:cNvPr id="0" name=""/>
        <dsp:cNvSpPr/>
      </dsp:nvSpPr>
      <dsp:spPr>
        <a:xfrm>
          <a:off x="5714581" y="2765970"/>
          <a:ext cx="2031503" cy="1286619"/>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l-GR" sz="2000" kern="1200" dirty="0"/>
            <a:t>Πολλές περιοχές εκπομπής</a:t>
          </a:r>
          <a:r>
            <a:rPr lang="en-US" sz="2000" kern="1200" dirty="0"/>
            <a:t> </a:t>
          </a:r>
          <a:r>
            <a:rPr lang="en-US" sz="1200" kern="1200" dirty="0"/>
            <a:t>(</a:t>
          </a:r>
          <a:r>
            <a:rPr lang="el-GR" sz="1200" kern="1200" dirty="0"/>
            <a:t>όσα και τα </a:t>
          </a:r>
          <a:r>
            <a:rPr lang="en-US" sz="1200" kern="1200" dirty="0"/>
            <a:t>interfaces)</a:t>
          </a:r>
          <a:endParaRPr lang="el-GR" sz="1200" kern="1200" dirty="0"/>
        </a:p>
      </dsp:txBody>
      <dsp:txXfrm>
        <a:off x="5752265" y="2803654"/>
        <a:ext cx="1956135" cy="121125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853F9-0D41-190E-A8BF-35ADFA35DE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C4164B73-49AC-5E15-7776-99D32FC789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A9E8A790-9A05-A4A9-874E-CBBF9599216F}"/>
              </a:ext>
            </a:extLst>
          </p:cNvPr>
          <p:cNvSpPr>
            <a:spLocks noGrp="1"/>
          </p:cNvSpPr>
          <p:nvPr>
            <p:ph type="dt" sz="half" idx="10"/>
          </p:nvPr>
        </p:nvSpPr>
        <p:spPr/>
        <p:txBody>
          <a:bodyPr/>
          <a:lstStyle/>
          <a:p>
            <a:fld id="{6C438B9C-DCD2-451B-BB38-AFC23A5F28D6}" type="datetimeFigureOut">
              <a:rPr lang="el-GR" smtClean="0"/>
              <a:t>2/4/2024</a:t>
            </a:fld>
            <a:endParaRPr lang="el-GR"/>
          </a:p>
        </p:txBody>
      </p:sp>
      <p:sp>
        <p:nvSpPr>
          <p:cNvPr id="5" name="Footer Placeholder 4">
            <a:extLst>
              <a:ext uri="{FF2B5EF4-FFF2-40B4-BE49-F238E27FC236}">
                <a16:creationId xmlns:a16="http://schemas.microsoft.com/office/drawing/2014/main" id="{8A4ED679-6241-CA9A-08C0-87240B7ED9D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F5DC87B8-5FA2-1102-5FAB-4D66746B43BB}"/>
              </a:ext>
            </a:extLst>
          </p:cNvPr>
          <p:cNvSpPr>
            <a:spLocks noGrp="1"/>
          </p:cNvSpPr>
          <p:nvPr>
            <p:ph type="sldNum" sz="quarter" idx="12"/>
          </p:nvPr>
        </p:nvSpPr>
        <p:spPr/>
        <p:txBody>
          <a:bodyPr/>
          <a:lstStyle/>
          <a:p>
            <a:fld id="{A7DB4606-8297-412E-B101-52213B5749F3}" type="slidenum">
              <a:rPr lang="el-GR" smtClean="0"/>
              <a:t>‹#›</a:t>
            </a:fld>
            <a:endParaRPr lang="el-GR"/>
          </a:p>
        </p:txBody>
      </p:sp>
    </p:spTree>
    <p:extLst>
      <p:ext uri="{BB962C8B-B14F-4D97-AF65-F5344CB8AC3E}">
        <p14:creationId xmlns:p14="http://schemas.microsoft.com/office/powerpoint/2010/main" val="154189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FFEB0-FAE8-2F95-3E4C-B75174878A8E}"/>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E1BF7681-C727-A632-C986-176E3A833C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AEBD44B-F505-E5F7-F3F9-810496F53B31}"/>
              </a:ext>
            </a:extLst>
          </p:cNvPr>
          <p:cNvSpPr>
            <a:spLocks noGrp="1"/>
          </p:cNvSpPr>
          <p:nvPr>
            <p:ph type="dt" sz="half" idx="10"/>
          </p:nvPr>
        </p:nvSpPr>
        <p:spPr/>
        <p:txBody>
          <a:bodyPr/>
          <a:lstStyle/>
          <a:p>
            <a:fld id="{6C438B9C-DCD2-451B-BB38-AFC23A5F28D6}" type="datetimeFigureOut">
              <a:rPr lang="el-GR" smtClean="0"/>
              <a:t>2/4/2024</a:t>
            </a:fld>
            <a:endParaRPr lang="el-GR"/>
          </a:p>
        </p:txBody>
      </p:sp>
      <p:sp>
        <p:nvSpPr>
          <p:cNvPr id="5" name="Footer Placeholder 4">
            <a:extLst>
              <a:ext uri="{FF2B5EF4-FFF2-40B4-BE49-F238E27FC236}">
                <a16:creationId xmlns:a16="http://schemas.microsoft.com/office/drawing/2014/main" id="{1C6DAD5F-04C6-6D39-8822-A6E8F544BF19}"/>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CED209A-549B-5716-965C-B3CB9A4D439D}"/>
              </a:ext>
            </a:extLst>
          </p:cNvPr>
          <p:cNvSpPr>
            <a:spLocks noGrp="1"/>
          </p:cNvSpPr>
          <p:nvPr>
            <p:ph type="sldNum" sz="quarter" idx="12"/>
          </p:nvPr>
        </p:nvSpPr>
        <p:spPr/>
        <p:txBody>
          <a:bodyPr/>
          <a:lstStyle/>
          <a:p>
            <a:fld id="{A7DB4606-8297-412E-B101-52213B5749F3}" type="slidenum">
              <a:rPr lang="el-GR" smtClean="0"/>
              <a:t>‹#›</a:t>
            </a:fld>
            <a:endParaRPr lang="el-GR"/>
          </a:p>
        </p:txBody>
      </p:sp>
    </p:spTree>
    <p:extLst>
      <p:ext uri="{BB962C8B-B14F-4D97-AF65-F5344CB8AC3E}">
        <p14:creationId xmlns:p14="http://schemas.microsoft.com/office/powerpoint/2010/main" val="87507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3C5C24-2F68-F1CA-FD8C-A48DF42B50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0B49D80B-D67E-3F3E-B99F-17EB053CEA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34348AAA-9C25-90A2-153E-93AA1B4E9F87}"/>
              </a:ext>
            </a:extLst>
          </p:cNvPr>
          <p:cNvSpPr>
            <a:spLocks noGrp="1"/>
          </p:cNvSpPr>
          <p:nvPr>
            <p:ph type="dt" sz="half" idx="10"/>
          </p:nvPr>
        </p:nvSpPr>
        <p:spPr/>
        <p:txBody>
          <a:bodyPr/>
          <a:lstStyle/>
          <a:p>
            <a:fld id="{6C438B9C-DCD2-451B-BB38-AFC23A5F28D6}" type="datetimeFigureOut">
              <a:rPr lang="el-GR" smtClean="0"/>
              <a:t>2/4/2024</a:t>
            </a:fld>
            <a:endParaRPr lang="el-GR"/>
          </a:p>
        </p:txBody>
      </p:sp>
      <p:sp>
        <p:nvSpPr>
          <p:cNvPr id="5" name="Footer Placeholder 4">
            <a:extLst>
              <a:ext uri="{FF2B5EF4-FFF2-40B4-BE49-F238E27FC236}">
                <a16:creationId xmlns:a16="http://schemas.microsoft.com/office/drawing/2014/main" id="{E710E808-774C-8659-5FC9-00516D0049F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8279F1C1-AB86-06BB-8974-A9F69B6D2089}"/>
              </a:ext>
            </a:extLst>
          </p:cNvPr>
          <p:cNvSpPr>
            <a:spLocks noGrp="1"/>
          </p:cNvSpPr>
          <p:nvPr>
            <p:ph type="sldNum" sz="quarter" idx="12"/>
          </p:nvPr>
        </p:nvSpPr>
        <p:spPr/>
        <p:txBody>
          <a:bodyPr/>
          <a:lstStyle/>
          <a:p>
            <a:fld id="{A7DB4606-8297-412E-B101-52213B5749F3}" type="slidenum">
              <a:rPr lang="el-GR" smtClean="0"/>
              <a:t>‹#›</a:t>
            </a:fld>
            <a:endParaRPr lang="el-GR"/>
          </a:p>
        </p:txBody>
      </p:sp>
    </p:spTree>
    <p:extLst>
      <p:ext uri="{BB962C8B-B14F-4D97-AF65-F5344CB8AC3E}">
        <p14:creationId xmlns:p14="http://schemas.microsoft.com/office/powerpoint/2010/main" val="2681600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AutoShape 7">
            <a:extLst>
              <a:ext uri="{FF2B5EF4-FFF2-40B4-BE49-F238E27FC236}">
                <a16:creationId xmlns:a16="http://schemas.microsoft.com/office/drawing/2014/main" id="{17BF4689-C488-35AE-B018-77DAD6285C0E}"/>
              </a:ext>
            </a:extLst>
          </p:cNvPr>
          <p:cNvSpPr>
            <a:spLocks noChangeArrowheads="1"/>
          </p:cNvSpPr>
          <p:nvPr/>
        </p:nvSpPr>
        <p:spPr bwMode="auto">
          <a:xfrm>
            <a:off x="914400" y="2393950"/>
            <a:ext cx="103632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l-GR" sz="1800"/>
          </a:p>
        </p:txBody>
      </p:sp>
      <p:sp>
        <p:nvSpPr>
          <p:cNvPr id="5122" name="Rectangle 2"/>
          <p:cNvSpPr>
            <a:spLocks noGrp="1" noChangeArrowheads="1"/>
          </p:cNvSpPr>
          <p:nvPr>
            <p:ph type="ctrTitle"/>
          </p:nvPr>
        </p:nvSpPr>
        <p:spPr>
          <a:xfrm>
            <a:off x="914400" y="990600"/>
            <a:ext cx="10363200" cy="1371600"/>
          </a:xfrm>
        </p:spPr>
        <p:txBody>
          <a:bodyPr/>
          <a:lstStyle>
            <a:lvl1pPr>
              <a:defRPr sz="4000"/>
            </a:lvl1pPr>
          </a:lstStyle>
          <a:p>
            <a:pPr lvl="0"/>
            <a:r>
              <a:rPr lang="en-US" altLang="el-GR" noProof="0"/>
              <a:t>Click to edit Master title style</a:t>
            </a:r>
          </a:p>
        </p:txBody>
      </p:sp>
      <p:sp>
        <p:nvSpPr>
          <p:cNvPr id="5123" name="Rectangle 3"/>
          <p:cNvSpPr>
            <a:spLocks noGrp="1" noChangeArrowheads="1"/>
          </p:cNvSpPr>
          <p:nvPr>
            <p:ph type="subTitle" idx="1"/>
          </p:nvPr>
        </p:nvSpPr>
        <p:spPr>
          <a:xfrm>
            <a:off x="1930400" y="3429000"/>
            <a:ext cx="9347200" cy="1600200"/>
          </a:xfrm>
        </p:spPr>
        <p:txBody>
          <a:bodyPr/>
          <a:lstStyle>
            <a:lvl1pPr marL="0" indent="0">
              <a:buFont typeface="Wingdings" panose="05000000000000000000" pitchFamily="2" charset="2"/>
              <a:buNone/>
              <a:defRPr sz="2800"/>
            </a:lvl1pPr>
          </a:lstStyle>
          <a:p>
            <a:pPr lvl="0"/>
            <a:r>
              <a:rPr lang="en-US" altLang="el-GR" noProof="0"/>
              <a:t>Click to edit Master subtitle style</a:t>
            </a:r>
          </a:p>
        </p:txBody>
      </p:sp>
      <p:sp>
        <p:nvSpPr>
          <p:cNvPr id="3" name="Rectangle 4">
            <a:extLst>
              <a:ext uri="{FF2B5EF4-FFF2-40B4-BE49-F238E27FC236}">
                <a16:creationId xmlns:a16="http://schemas.microsoft.com/office/drawing/2014/main" id="{D9572025-0E9C-C589-A465-2AA98D2221F2}"/>
              </a:ext>
            </a:extLst>
          </p:cNvPr>
          <p:cNvSpPr>
            <a:spLocks noGrp="1" noChangeArrowheads="1"/>
          </p:cNvSpPr>
          <p:nvPr>
            <p:ph type="dt" sz="half" idx="10"/>
          </p:nvPr>
        </p:nvSpPr>
        <p:spPr>
          <a:xfrm>
            <a:off x="914400" y="6248400"/>
            <a:ext cx="2540000" cy="457200"/>
          </a:xfrm>
        </p:spPr>
        <p:txBody>
          <a:bodyPr/>
          <a:lstStyle>
            <a:lvl1pPr>
              <a:defRPr/>
            </a:lvl1pPr>
          </a:lstStyle>
          <a:p>
            <a:pPr>
              <a:defRPr/>
            </a:pPr>
            <a:r>
              <a:rPr lang="el-GR" altLang="el-GR"/>
              <a:t>Mπακαλάκος Λεωνίδας</a:t>
            </a:r>
            <a:endParaRPr lang="en-US" altLang="el-GR"/>
          </a:p>
        </p:txBody>
      </p:sp>
      <p:sp>
        <p:nvSpPr>
          <p:cNvPr id="4" name="Rectangle 5">
            <a:extLst>
              <a:ext uri="{FF2B5EF4-FFF2-40B4-BE49-F238E27FC236}">
                <a16:creationId xmlns:a16="http://schemas.microsoft.com/office/drawing/2014/main" id="{2E7E2F16-CBE1-98D1-F345-6DBBB6264479}"/>
              </a:ext>
            </a:extLst>
          </p:cNvPr>
          <p:cNvSpPr>
            <a:spLocks noGrp="1" noChangeArrowheads="1"/>
          </p:cNvSpPr>
          <p:nvPr>
            <p:ph type="ftr" sz="quarter" idx="11"/>
          </p:nvPr>
        </p:nvSpPr>
        <p:spPr>
          <a:xfrm>
            <a:off x="4165600" y="6248400"/>
            <a:ext cx="3860800" cy="457200"/>
          </a:xfrm>
        </p:spPr>
        <p:txBody>
          <a:bodyPr/>
          <a:lstStyle>
            <a:lvl1pPr>
              <a:defRPr/>
            </a:lvl1pPr>
          </a:lstStyle>
          <a:p>
            <a:pPr>
              <a:defRPr/>
            </a:pPr>
            <a:r>
              <a:rPr lang="el-GR" altLang="el-GR"/>
              <a:t>Δίκτυα Υπολογιστών Ι (B Eξάμηνο ΣΑΕΚ Αμπελοκήπων)</a:t>
            </a:r>
            <a:endParaRPr lang="en-US" altLang="el-GR"/>
          </a:p>
        </p:txBody>
      </p:sp>
      <p:sp>
        <p:nvSpPr>
          <p:cNvPr id="5" name="Rectangle 6">
            <a:extLst>
              <a:ext uri="{FF2B5EF4-FFF2-40B4-BE49-F238E27FC236}">
                <a16:creationId xmlns:a16="http://schemas.microsoft.com/office/drawing/2014/main" id="{70AB8689-F567-6FE8-1A9E-29D981535B11}"/>
              </a:ext>
            </a:extLst>
          </p:cNvPr>
          <p:cNvSpPr>
            <a:spLocks noGrp="1" noChangeArrowheads="1"/>
          </p:cNvSpPr>
          <p:nvPr>
            <p:ph type="sldNum" sz="quarter" idx="12"/>
          </p:nvPr>
        </p:nvSpPr>
        <p:spPr>
          <a:xfrm>
            <a:off x="8737600" y="6248400"/>
            <a:ext cx="2540000" cy="457200"/>
          </a:xfrm>
        </p:spPr>
        <p:txBody>
          <a:bodyPr/>
          <a:lstStyle>
            <a:lvl1pPr>
              <a:defRPr/>
            </a:lvl1pPr>
          </a:lstStyle>
          <a:p>
            <a:pPr>
              <a:defRPr/>
            </a:pPr>
            <a:fld id="{5910F0B8-66DA-440E-B598-F12944C4219D}" type="slidenum">
              <a:rPr lang="en-US" altLang="el-GR"/>
              <a:pPr>
                <a:defRPr/>
              </a:pPr>
              <a:t>‹#›</a:t>
            </a:fld>
            <a:endParaRPr lang="en-US" altLang="el-GR"/>
          </a:p>
        </p:txBody>
      </p:sp>
    </p:spTree>
    <p:extLst>
      <p:ext uri="{BB962C8B-B14F-4D97-AF65-F5344CB8AC3E}">
        <p14:creationId xmlns:p14="http://schemas.microsoft.com/office/powerpoint/2010/main" val="1500404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6">
            <a:extLst>
              <a:ext uri="{FF2B5EF4-FFF2-40B4-BE49-F238E27FC236}">
                <a16:creationId xmlns:a16="http://schemas.microsoft.com/office/drawing/2014/main" id="{4AC7E2CC-B4E2-F9A2-272E-D677F7017DFE}"/>
              </a:ext>
            </a:extLst>
          </p:cNvPr>
          <p:cNvSpPr>
            <a:spLocks noGrp="1" noChangeArrowheads="1"/>
          </p:cNvSpPr>
          <p:nvPr>
            <p:ph type="dt" sz="half" idx="10"/>
          </p:nvPr>
        </p:nvSpPr>
        <p:spPr>
          <a:ln/>
        </p:spPr>
        <p:txBody>
          <a:bodyPr/>
          <a:lstStyle>
            <a:lvl1pPr>
              <a:defRPr/>
            </a:lvl1pPr>
          </a:lstStyle>
          <a:p>
            <a:pPr>
              <a:defRPr/>
            </a:pPr>
            <a:r>
              <a:rPr lang="el-GR" altLang="el-GR"/>
              <a:t>Mπακαλάκος Λεωνίδας</a:t>
            </a:r>
            <a:endParaRPr lang="en-US" altLang="el-GR"/>
          </a:p>
        </p:txBody>
      </p:sp>
      <p:sp>
        <p:nvSpPr>
          <p:cNvPr id="5" name="Rectangle 7">
            <a:extLst>
              <a:ext uri="{FF2B5EF4-FFF2-40B4-BE49-F238E27FC236}">
                <a16:creationId xmlns:a16="http://schemas.microsoft.com/office/drawing/2014/main" id="{1C5D9601-A30C-A692-45DE-6963576BE02D}"/>
              </a:ext>
            </a:extLst>
          </p:cNvPr>
          <p:cNvSpPr>
            <a:spLocks noGrp="1" noChangeArrowheads="1"/>
          </p:cNvSpPr>
          <p:nvPr>
            <p:ph type="ftr" sz="quarter" idx="11"/>
          </p:nvPr>
        </p:nvSpPr>
        <p:spPr>
          <a:ln/>
        </p:spPr>
        <p:txBody>
          <a:bodyPr/>
          <a:lstStyle>
            <a:lvl1pPr>
              <a:defRPr/>
            </a:lvl1pPr>
          </a:lstStyle>
          <a:p>
            <a:pPr>
              <a:defRPr/>
            </a:pPr>
            <a:r>
              <a:rPr lang="el-GR" altLang="el-GR"/>
              <a:t>Δίκτυα Υπολογιστών Ι (B Eξάμηνο ΣΑΕΚ Αμπελοκήπων)</a:t>
            </a:r>
            <a:endParaRPr lang="en-US" altLang="el-GR"/>
          </a:p>
        </p:txBody>
      </p:sp>
      <p:sp>
        <p:nvSpPr>
          <p:cNvPr id="6" name="Rectangle 8">
            <a:extLst>
              <a:ext uri="{FF2B5EF4-FFF2-40B4-BE49-F238E27FC236}">
                <a16:creationId xmlns:a16="http://schemas.microsoft.com/office/drawing/2014/main" id="{13D9B991-5AC9-66E1-2283-32349544D40E}"/>
              </a:ext>
            </a:extLst>
          </p:cNvPr>
          <p:cNvSpPr>
            <a:spLocks noGrp="1" noChangeArrowheads="1"/>
          </p:cNvSpPr>
          <p:nvPr>
            <p:ph type="sldNum" sz="quarter" idx="12"/>
          </p:nvPr>
        </p:nvSpPr>
        <p:spPr>
          <a:ln/>
        </p:spPr>
        <p:txBody>
          <a:bodyPr/>
          <a:lstStyle>
            <a:lvl1pPr>
              <a:defRPr/>
            </a:lvl1pPr>
          </a:lstStyle>
          <a:p>
            <a:pPr>
              <a:defRPr/>
            </a:pPr>
            <a:fld id="{33BD4550-FE60-414F-A5FC-694C6F34FA52}" type="slidenum">
              <a:rPr lang="en-US" altLang="el-GR"/>
              <a:pPr>
                <a:defRPr/>
              </a:pPr>
              <a:t>‹#›</a:t>
            </a:fld>
            <a:endParaRPr lang="en-US" altLang="el-GR"/>
          </a:p>
        </p:txBody>
      </p:sp>
    </p:spTree>
    <p:extLst>
      <p:ext uri="{BB962C8B-B14F-4D97-AF65-F5344CB8AC3E}">
        <p14:creationId xmlns:p14="http://schemas.microsoft.com/office/powerpoint/2010/main" val="3078445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7B2EFBB5-4A7A-2648-139C-98E92529EA80}"/>
              </a:ext>
            </a:extLst>
          </p:cNvPr>
          <p:cNvSpPr>
            <a:spLocks noGrp="1" noChangeArrowheads="1"/>
          </p:cNvSpPr>
          <p:nvPr>
            <p:ph type="dt" sz="half" idx="10"/>
          </p:nvPr>
        </p:nvSpPr>
        <p:spPr>
          <a:ln/>
        </p:spPr>
        <p:txBody>
          <a:bodyPr/>
          <a:lstStyle>
            <a:lvl1pPr>
              <a:defRPr/>
            </a:lvl1pPr>
          </a:lstStyle>
          <a:p>
            <a:pPr>
              <a:defRPr/>
            </a:pPr>
            <a:r>
              <a:rPr lang="el-GR" altLang="el-GR"/>
              <a:t>Mπακαλάκος Λεωνίδας</a:t>
            </a:r>
            <a:endParaRPr lang="en-US" altLang="el-GR"/>
          </a:p>
        </p:txBody>
      </p:sp>
      <p:sp>
        <p:nvSpPr>
          <p:cNvPr id="5" name="Rectangle 7">
            <a:extLst>
              <a:ext uri="{FF2B5EF4-FFF2-40B4-BE49-F238E27FC236}">
                <a16:creationId xmlns:a16="http://schemas.microsoft.com/office/drawing/2014/main" id="{77EF9FE9-FCCF-A311-472D-ECC37BA705D3}"/>
              </a:ext>
            </a:extLst>
          </p:cNvPr>
          <p:cNvSpPr>
            <a:spLocks noGrp="1" noChangeArrowheads="1"/>
          </p:cNvSpPr>
          <p:nvPr>
            <p:ph type="ftr" sz="quarter" idx="11"/>
          </p:nvPr>
        </p:nvSpPr>
        <p:spPr>
          <a:ln/>
        </p:spPr>
        <p:txBody>
          <a:bodyPr/>
          <a:lstStyle>
            <a:lvl1pPr>
              <a:defRPr/>
            </a:lvl1pPr>
          </a:lstStyle>
          <a:p>
            <a:pPr>
              <a:defRPr/>
            </a:pPr>
            <a:r>
              <a:rPr lang="el-GR" altLang="el-GR"/>
              <a:t>Δίκτυα Υπολογιστών Ι (B Eξάμηνο ΣΑΕΚ Αμπελοκήπων)</a:t>
            </a:r>
            <a:endParaRPr lang="en-US" altLang="el-GR"/>
          </a:p>
        </p:txBody>
      </p:sp>
      <p:sp>
        <p:nvSpPr>
          <p:cNvPr id="6" name="Rectangle 8">
            <a:extLst>
              <a:ext uri="{FF2B5EF4-FFF2-40B4-BE49-F238E27FC236}">
                <a16:creationId xmlns:a16="http://schemas.microsoft.com/office/drawing/2014/main" id="{08D00119-9A20-A3B7-0737-6CB3619B0ABA}"/>
              </a:ext>
            </a:extLst>
          </p:cNvPr>
          <p:cNvSpPr>
            <a:spLocks noGrp="1" noChangeArrowheads="1"/>
          </p:cNvSpPr>
          <p:nvPr>
            <p:ph type="sldNum" sz="quarter" idx="12"/>
          </p:nvPr>
        </p:nvSpPr>
        <p:spPr>
          <a:ln/>
        </p:spPr>
        <p:txBody>
          <a:bodyPr/>
          <a:lstStyle>
            <a:lvl1pPr>
              <a:defRPr/>
            </a:lvl1pPr>
          </a:lstStyle>
          <a:p>
            <a:pPr>
              <a:defRPr/>
            </a:pPr>
            <a:fld id="{163F124C-E4DC-4193-983D-61B2341425AF}" type="slidenum">
              <a:rPr lang="en-US" altLang="el-GR"/>
              <a:pPr>
                <a:defRPr/>
              </a:pPr>
              <a:t>‹#›</a:t>
            </a:fld>
            <a:endParaRPr lang="en-US" altLang="el-GR"/>
          </a:p>
        </p:txBody>
      </p:sp>
    </p:spTree>
    <p:extLst>
      <p:ext uri="{BB962C8B-B14F-4D97-AF65-F5344CB8AC3E}">
        <p14:creationId xmlns:p14="http://schemas.microsoft.com/office/powerpoint/2010/main" val="3051484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7556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12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6">
            <a:extLst>
              <a:ext uri="{FF2B5EF4-FFF2-40B4-BE49-F238E27FC236}">
                <a16:creationId xmlns:a16="http://schemas.microsoft.com/office/drawing/2014/main" id="{A2E7B8E6-8F49-0508-5003-271E3C9548BB}"/>
              </a:ext>
            </a:extLst>
          </p:cNvPr>
          <p:cNvSpPr>
            <a:spLocks noGrp="1" noChangeArrowheads="1"/>
          </p:cNvSpPr>
          <p:nvPr>
            <p:ph type="dt" sz="half" idx="10"/>
          </p:nvPr>
        </p:nvSpPr>
        <p:spPr>
          <a:ln/>
        </p:spPr>
        <p:txBody>
          <a:bodyPr/>
          <a:lstStyle>
            <a:lvl1pPr>
              <a:defRPr/>
            </a:lvl1pPr>
          </a:lstStyle>
          <a:p>
            <a:pPr>
              <a:defRPr/>
            </a:pPr>
            <a:r>
              <a:rPr lang="el-GR" altLang="el-GR"/>
              <a:t>Mπακαλάκος Λεωνίδας</a:t>
            </a:r>
            <a:endParaRPr lang="en-US" altLang="el-GR"/>
          </a:p>
        </p:txBody>
      </p:sp>
      <p:sp>
        <p:nvSpPr>
          <p:cNvPr id="6" name="Rectangle 7">
            <a:extLst>
              <a:ext uri="{FF2B5EF4-FFF2-40B4-BE49-F238E27FC236}">
                <a16:creationId xmlns:a16="http://schemas.microsoft.com/office/drawing/2014/main" id="{8368E1AC-D492-67B7-9658-D30B656EC7DB}"/>
              </a:ext>
            </a:extLst>
          </p:cNvPr>
          <p:cNvSpPr>
            <a:spLocks noGrp="1" noChangeArrowheads="1"/>
          </p:cNvSpPr>
          <p:nvPr>
            <p:ph type="ftr" sz="quarter" idx="11"/>
          </p:nvPr>
        </p:nvSpPr>
        <p:spPr>
          <a:ln/>
        </p:spPr>
        <p:txBody>
          <a:bodyPr/>
          <a:lstStyle>
            <a:lvl1pPr>
              <a:defRPr/>
            </a:lvl1pPr>
          </a:lstStyle>
          <a:p>
            <a:pPr>
              <a:defRPr/>
            </a:pPr>
            <a:r>
              <a:rPr lang="el-GR" altLang="el-GR"/>
              <a:t>Δίκτυα Υπολογιστών Ι (B Eξάμηνο ΣΑΕΚ Αμπελοκήπων)</a:t>
            </a:r>
            <a:endParaRPr lang="en-US" altLang="el-GR"/>
          </a:p>
        </p:txBody>
      </p:sp>
      <p:sp>
        <p:nvSpPr>
          <p:cNvPr id="7" name="Rectangle 8">
            <a:extLst>
              <a:ext uri="{FF2B5EF4-FFF2-40B4-BE49-F238E27FC236}">
                <a16:creationId xmlns:a16="http://schemas.microsoft.com/office/drawing/2014/main" id="{6A309757-DF74-BE82-9E2F-8303986B1D92}"/>
              </a:ext>
            </a:extLst>
          </p:cNvPr>
          <p:cNvSpPr>
            <a:spLocks noGrp="1" noChangeArrowheads="1"/>
          </p:cNvSpPr>
          <p:nvPr>
            <p:ph type="sldNum" sz="quarter" idx="12"/>
          </p:nvPr>
        </p:nvSpPr>
        <p:spPr>
          <a:ln/>
        </p:spPr>
        <p:txBody>
          <a:bodyPr/>
          <a:lstStyle>
            <a:lvl1pPr>
              <a:defRPr/>
            </a:lvl1pPr>
          </a:lstStyle>
          <a:p>
            <a:pPr>
              <a:defRPr/>
            </a:pPr>
            <a:fld id="{65A27E00-7EEE-49ED-AC52-21A5402383CB}" type="slidenum">
              <a:rPr lang="en-US" altLang="el-GR"/>
              <a:pPr>
                <a:defRPr/>
              </a:pPr>
              <a:t>‹#›</a:t>
            </a:fld>
            <a:endParaRPr lang="en-US" altLang="el-GR"/>
          </a:p>
        </p:txBody>
      </p:sp>
    </p:spTree>
    <p:extLst>
      <p:ext uri="{BB962C8B-B14F-4D97-AF65-F5344CB8AC3E}">
        <p14:creationId xmlns:p14="http://schemas.microsoft.com/office/powerpoint/2010/main" val="4003224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6">
            <a:extLst>
              <a:ext uri="{FF2B5EF4-FFF2-40B4-BE49-F238E27FC236}">
                <a16:creationId xmlns:a16="http://schemas.microsoft.com/office/drawing/2014/main" id="{C93AFFF0-F4FF-38D8-9374-B89C316140C3}"/>
              </a:ext>
            </a:extLst>
          </p:cNvPr>
          <p:cNvSpPr>
            <a:spLocks noGrp="1" noChangeArrowheads="1"/>
          </p:cNvSpPr>
          <p:nvPr>
            <p:ph type="dt" sz="half" idx="10"/>
          </p:nvPr>
        </p:nvSpPr>
        <p:spPr>
          <a:ln/>
        </p:spPr>
        <p:txBody>
          <a:bodyPr/>
          <a:lstStyle>
            <a:lvl1pPr>
              <a:defRPr/>
            </a:lvl1pPr>
          </a:lstStyle>
          <a:p>
            <a:pPr>
              <a:defRPr/>
            </a:pPr>
            <a:r>
              <a:rPr lang="el-GR" altLang="el-GR"/>
              <a:t>Mπακαλάκος Λεωνίδας</a:t>
            </a:r>
            <a:endParaRPr lang="en-US" altLang="el-GR"/>
          </a:p>
        </p:txBody>
      </p:sp>
      <p:sp>
        <p:nvSpPr>
          <p:cNvPr id="8" name="Rectangle 7">
            <a:extLst>
              <a:ext uri="{FF2B5EF4-FFF2-40B4-BE49-F238E27FC236}">
                <a16:creationId xmlns:a16="http://schemas.microsoft.com/office/drawing/2014/main" id="{A8D5FB8D-BF86-29DF-B576-B35DF359916A}"/>
              </a:ext>
            </a:extLst>
          </p:cNvPr>
          <p:cNvSpPr>
            <a:spLocks noGrp="1" noChangeArrowheads="1"/>
          </p:cNvSpPr>
          <p:nvPr>
            <p:ph type="ftr" sz="quarter" idx="11"/>
          </p:nvPr>
        </p:nvSpPr>
        <p:spPr>
          <a:ln/>
        </p:spPr>
        <p:txBody>
          <a:bodyPr/>
          <a:lstStyle>
            <a:lvl1pPr>
              <a:defRPr/>
            </a:lvl1pPr>
          </a:lstStyle>
          <a:p>
            <a:pPr>
              <a:defRPr/>
            </a:pPr>
            <a:r>
              <a:rPr lang="el-GR" altLang="el-GR"/>
              <a:t>Δίκτυα Υπολογιστών Ι (B Eξάμηνο ΣΑΕΚ Αμπελοκήπων)</a:t>
            </a:r>
            <a:endParaRPr lang="en-US" altLang="el-GR"/>
          </a:p>
        </p:txBody>
      </p:sp>
      <p:sp>
        <p:nvSpPr>
          <p:cNvPr id="9" name="Rectangle 8">
            <a:extLst>
              <a:ext uri="{FF2B5EF4-FFF2-40B4-BE49-F238E27FC236}">
                <a16:creationId xmlns:a16="http://schemas.microsoft.com/office/drawing/2014/main" id="{72690684-A026-B0C0-AAF4-ACD6AACA7C08}"/>
              </a:ext>
            </a:extLst>
          </p:cNvPr>
          <p:cNvSpPr>
            <a:spLocks noGrp="1" noChangeArrowheads="1"/>
          </p:cNvSpPr>
          <p:nvPr>
            <p:ph type="sldNum" sz="quarter" idx="12"/>
          </p:nvPr>
        </p:nvSpPr>
        <p:spPr>
          <a:ln/>
        </p:spPr>
        <p:txBody>
          <a:bodyPr/>
          <a:lstStyle>
            <a:lvl1pPr>
              <a:defRPr/>
            </a:lvl1pPr>
          </a:lstStyle>
          <a:p>
            <a:pPr>
              <a:defRPr/>
            </a:pPr>
            <a:fld id="{70F5BE8D-F5AA-4D03-B7A7-F8A9B057FC24}" type="slidenum">
              <a:rPr lang="en-US" altLang="el-GR"/>
              <a:pPr>
                <a:defRPr/>
              </a:pPr>
              <a:t>‹#›</a:t>
            </a:fld>
            <a:endParaRPr lang="en-US" altLang="el-GR"/>
          </a:p>
        </p:txBody>
      </p:sp>
    </p:spTree>
    <p:extLst>
      <p:ext uri="{BB962C8B-B14F-4D97-AF65-F5344CB8AC3E}">
        <p14:creationId xmlns:p14="http://schemas.microsoft.com/office/powerpoint/2010/main" val="957404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6">
            <a:extLst>
              <a:ext uri="{FF2B5EF4-FFF2-40B4-BE49-F238E27FC236}">
                <a16:creationId xmlns:a16="http://schemas.microsoft.com/office/drawing/2014/main" id="{AB05565E-B12C-7F86-6EE5-63CA79BD9B47}"/>
              </a:ext>
            </a:extLst>
          </p:cNvPr>
          <p:cNvSpPr>
            <a:spLocks noGrp="1" noChangeArrowheads="1"/>
          </p:cNvSpPr>
          <p:nvPr>
            <p:ph type="dt" sz="half" idx="10"/>
          </p:nvPr>
        </p:nvSpPr>
        <p:spPr>
          <a:ln/>
        </p:spPr>
        <p:txBody>
          <a:bodyPr/>
          <a:lstStyle>
            <a:lvl1pPr>
              <a:defRPr/>
            </a:lvl1pPr>
          </a:lstStyle>
          <a:p>
            <a:pPr>
              <a:defRPr/>
            </a:pPr>
            <a:r>
              <a:rPr lang="el-GR" altLang="el-GR"/>
              <a:t>Mπακαλάκος Λεωνίδας</a:t>
            </a:r>
            <a:endParaRPr lang="en-US" altLang="el-GR"/>
          </a:p>
        </p:txBody>
      </p:sp>
      <p:sp>
        <p:nvSpPr>
          <p:cNvPr id="4" name="Rectangle 7">
            <a:extLst>
              <a:ext uri="{FF2B5EF4-FFF2-40B4-BE49-F238E27FC236}">
                <a16:creationId xmlns:a16="http://schemas.microsoft.com/office/drawing/2014/main" id="{C84A63F7-E043-F241-3080-DB1244C78DF0}"/>
              </a:ext>
            </a:extLst>
          </p:cNvPr>
          <p:cNvSpPr>
            <a:spLocks noGrp="1" noChangeArrowheads="1"/>
          </p:cNvSpPr>
          <p:nvPr>
            <p:ph type="ftr" sz="quarter" idx="11"/>
          </p:nvPr>
        </p:nvSpPr>
        <p:spPr>
          <a:ln/>
        </p:spPr>
        <p:txBody>
          <a:bodyPr/>
          <a:lstStyle>
            <a:lvl1pPr>
              <a:defRPr/>
            </a:lvl1pPr>
          </a:lstStyle>
          <a:p>
            <a:pPr>
              <a:defRPr/>
            </a:pPr>
            <a:r>
              <a:rPr lang="el-GR" altLang="el-GR"/>
              <a:t>Δίκτυα Υπολογιστών Ι (B Eξάμηνο ΣΑΕΚ Αμπελοκήπων)</a:t>
            </a:r>
            <a:endParaRPr lang="en-US" altLang="el-GR"/>
          </a:p>
        </p:txBody>
      </p:sp>
      <p:sp>
        <p:nvSpPr>
          <p:cNvPr id="5" name="Rectangle 8">
            <a:extLst>
              <a:ext uri="{FF2B5EF4-FFF2-40B4-BE49-F238E27FC236}">
                <a16:creationId xmlns:a16="http://schemas.microsoft.com/office/drawing/2014/main" id="{220C9C4E-6158-6034-B590-82EA40E8F7DF}"/>
              </a:ext>
            </a:extLst>
          </p:cNvPr>
          <p:cNvSpPr>
            <a:spLocks noGrp="1" noChangeArrowheads="1"/>
          </p:cNvSpPr>
          <p:nvPr>
            <p:ph type="sldNum" sz="quarter" idx="12"/>
          </p:nvPr>
        </p:nvSpPr>
        <p:spPr>
          <a:ln/>
        </p:spPr>
        <p:txBody>
          <a:bodyPr/>
          <a:lstStyle>
            <a:lvl1pPr>
              <a:defRPr/>
            </a:lvl1pPr>
          </a:lstStyle>
          <a:p>
            <a:pPr>
              <a:defRPr/>
            </a:pPr>
            <a:fld id="{AC1CC9A6-7823-4310-A8A0-AC3E68D5C877}" type="slidenum">
              <a:rPr lang="en-US" altLang="el-GR"/>
              <a:pPr>
                <a:defRPr/>
              </a:pPr>
              <a:t>‹#›</a:t>
            </a:fld>
            <a:endParaRPr lang="en-US" altLang="el-GR"/>
          </a:p>
        </p:txBody>
      </p:sp>
    </p:spTree>
    <p:extLst>
      <p:ext uri="{BB962C8B-B14F-4D97-AF65-F5344CB8AC3E}">
        <p14:creationId xmlns:p14="http://schemas.microsoft.com/office/powerpoint/2010/main" val="3403774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8B32CF5-E570-8727-FB01-F3C7992FCEBB}"/>
              </a:ext>
            </a:extLst>
          </p:cNvPr>
          <p:cNvSpPr>
            <a:spLocks noGrp="1" noChangeArrowheads="1"/>
          </p:cNvSpPr>
          <p:nvPr>
            <p:ph type="dt" sz="half" idx="10"/>
          </p:nvPr>
        </p:nvSpPr>
        <p:spPr>
          <a:ln/>
        </p:spPr>
        <p:txBody>
          <a:bodyPr/>
          <a:lstStyle>
            <a:lvl1pPr>
              <a:defRPr/>
            </a:lvl1pPr>
          </a:lstStyle>
          <a:p>
            <a:pPr>
              <a:defRPr/>
            </a:pPr>
            <a:r>
              <a:rPr lang="el-GR" altLang="el-GR"/>
              <a:t>Mπακαλάκος Λεωνίδας</a:t>
            </a:r>
            <a:endParaRPr lang="en-US" altLang="el-GR"/>
          </a:p>
        </p:txBody>
      </p:sp>
      <p:sp>
        <p:nvSpPr>
          <p:cNvPr id="3" name="Rectangle 7">
            <a:extLst>
              <a:ext uri="{FF2B5EF4-FFF2-40B4-BE49-F238E27FC236}">
                <a16:creationId xmlns:a16="http://schemas.microsoft.com/office/drawing/2014/main" id="{16BBBA96-D7C5-8F55-4037-4807AAE566F5}"/>
              </a:ext>
            </a:extLst>
          </p:cNvPr>
          <p:cNvSpPr>
            <a:spLocks noGrp="1" noChangeArrowheads="1"/>
          </p:cNvSpPr>
          <p:nvPr>
            <p:ph type="ftr" sz="quarter" idx="11"/>
          </p:nvPr>
        </p:nvSpPr>
        <p:spPr>
          <a:ln/>
        </p:spPr>
        <p:txBody>
          <a:bodyPr/>
          <a:lstStyle>
            <a:lvl1pPr>
              <a:defRPr/>
            </a:lvl1pPr>
          </a:lstStyle>
          <a:p>
            <a:pPr>
              <a:defRPr/>
            </a:pPr>
            <a:r>
              <a:rPr lang="el-GR" altLang="el-GR"/>
              <a:t>Δίκτυα Υπολογιστών Ι (B Eξάμηνο ΣΑΕΚ Αμπελοκήπων)</a:t>
            </a:r>
            <a:endParaRPr lang="en-US" altLang="el-GR"/>
          </a:p>
        </p:txBody>
      </p:sp>
      <p:sp>
        <p:nvSpPr>
          <p:cNvPr id="4" name="Rectangle 8">
            <a:extLst>
              <a:ext uri="{FF2B5EF4-FFF2-40B4-BE49-F238E27FC236}">
                <a16:creationId xmlns:a16="http://schemas.microsoft.com/office/drawing/2014/main" id="{B4198216-0E45-27E1-FBDD-6D769B20C552}"/>
              </a:ext>
            </a:extLst>
          </p:cNvPr>
          <p:cNvSpPr>
            <a:spLocks noGrp="1" noChangeArrowheads="1"/>
          </p:cNvSpPr>
          <p:nvPr>
            <p:ph type="sldNum" sz="quarter" idx="12"/>
          </p:nvPr>
        </p:nvSpPr>
        <p:spPr>
          <a:ln/>
        </p:spPr>
        <p:txBody>
          <a:bodyPr/>
          <a:lstStyle>
            <a:lvl1pPr>
              <a:defRPr/>
            </a:lvl1pPr>
          </a:lstStyle>
          <a:p>
            <a:pPr>
              <a:defRPr/>
            </a:pPr>
            <a:fld id="{989F098D-B103-48D9-B255-766F07B1E4DB}" type="slidenum">
              <a:rPr lang="en-US" altLang="el-GR"/>
              <a:pPr>
                <a:defRPr/>
              </a:pPr>
              <a:t>‹#›</a:t>
            </a:fld>
            <a:endParaRPr lang="en-US" altLang="el-GR"/>
          </a:p>
        </p:txBody>
      </p:sp>
    </p:spTree>
    <p:extLst>
      <p:ext uri="{BB962C8B-B14F-4D97-AF65-F5344CB8AC3E}">
        <p14:creationId xmlns:p14="http://schemas.microsoft.com/office/powerpoint/2010/main" val="2052345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B470D57B-8B5B-78A6-6586-829598D85D81}"/>
              </a:ext>
            </a:extLst>
          </p:cNvPr>
          <p:cNvSpPr>
            <a:spLocks noGrp="1" noChangeArrowheads="1"/>
          </p:cNvSpPr>
          <p:nvPr>
            <p:ph type="dt" sz="half" idx="10"/>
          </p:nvPr>
        </p:nvSpPr>
        <p:spPr>
          <a:ln/>
        </p:spPr>
        <p:txBody>
          <a:bodyPr/>
          <a:lstStyle>
            <a:lvl1pPr>
              <a:defRPr/>
            </a:lvl1pPr>
          </a:lstStyle>
          <a:p>
            <a:pPr>
              <a:defRPr/>
            </a:pPr>
            <a:r>
              <a:rPr lang="el-GR" altLang="el-GR"/>
              <a:t>Mπακαλάκος Λεωνίδας</a:t>
            </a:r>
            <a:endParaRPr lang="en-US" altLang="el-GR"/>
          </a:p>
        </p:txBody>
      </p:sp>
      <p:sp>
        <p:nvSpPr>
          <p:cNvPr id="6" name="Rectangle 7">
            <a:extLst>
              <a:ext uri="{FF2B5EF4-FFF2-40B4-BE49-F238E27FC236}">
                <a16:creationId xmlns:a16="http://schemas.microsoft.com/office/drawing/2014/main" id="{0BD4259C-817B-086C-7A8E-7132DDBE98C8}"/>
              </a:ext>
            </a:extLst>
          </p:cNvPr>
          <p:cNvSpPr>
            <a:spLocks noGrp="1" noChangeArrowheads="1"/>
          </p:cNvSpPr>
          <p:nvPr>
            <p:ph type="ftr" sz="quarter" idx="11"/>
          </p:nvPr>
        </p:nvSpPr>
        <p:spPr>
          <a:ln/>
        </p:spPr>
        <p:txBody>
          <a:bodyPr/>
          <a:lstStyle>
            <a:lvl1pPr>
              <a:defRPr/>
            </a:lvl1pPr>
          </a:lstStyle>
          <a:p>
            <a:pPr>
              <a:defRPr/>
            </a:pPr>
            <a:r>
              <a:rPr lang="el-GR" altLang="el-GR"/>
              <a:t>Δίκτυα Υπολογιστών Ι (B Eξάμηνο ΣΑΕΚ Αμπελοκήπων)</a:t>
            </a:r>
            <a:endParaRPr lang="en-US" altLang="el-GR"/>
          </a:p>
        </p:txBody>
      </p:sp>
      <p:sp>
        <p:nvSpPr>
          <p:cNvPr id="7" name="Rectangle 8">
            <a:extLst>
              <a:ext uri="{FF2B5EF4-FFF2-40B4-BE49-F238E27FC236}">
                <a16:creationId xmlns:a16="http://schemas.microsoft.com/office/drawing/2014/main" id="{51391320-7738-F4BE-1797-7BA0A3A1AACC}"/>
              </a:ext>
            </a:extLst>
          </p:cNvPr>
          <p:cNvSpPr>
            <a:spLocks noGrp="1" noChangeArrowheads="1"/>
          </p:cNvSpPr>
          <p:nvPr>
            <p:ph type="sldNum" sz="quarter" idx="12"/>
          </p:nvPr>
        </p:nvSpPr>
        <p:spPr>
          <a:ln/>
        </p:spPr>
        <p:txBody>
          <a:bodyPr/>
          <a:lstStyle>
            <a:lvl1pPr>
              <a:defRPr/>
            </a:lvl1pPr>
          </a:lstStyle>
          <a:p>
            <a:pPr>
              <a:defRPr/>
            </a:pPr>
            <a:fld id="{2D119FC9-880B-47DC-9EE1-AB38935D2DA9}" type="slidenum">
              <a:rPr lang="en-US" altLang="el-GR"/>
              <a:pPr>
                <a:defRPr/>
              </a:pPr>
              <a:t>‹#›</a:t>
            </a:fld>
            <a:endParaRPr lang="en-US" altLang="el-GR"/>
          </a:p>
        </p:txBody>
      </p:sp>
    </p:spTree>
    <p:extLst>
      <p:ext uri="{BB962C8B-B14F-4D97-AF65-F5344CB8AC3E}">
        <p14:creationId xmlns:p14="http://schemas.microsoft.com/office/powerpoint/2010/main" val="49021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49A1E-B118-1F02-71BD-71B33985C459}"/>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185B29E7-8622-5E7F-EBB1-414FF81770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E6BBE1E-2A06-1496-1EAE-A56D77623260}"/>
              </a:ext>
            </a:extLst>
          </p:cNvPr>
          <p:cNvSpPr>
            <a:spLocks noGrp="1"/>
          </p:cNvSpPr>
          <p:nvPr>
            <p:ph type="dt" sz="half" idx="10"/>
          </p:nvPr>
        </p:nvSpPr>
        <p:spPr/>
        <p:txBody>
          <a:bodyPr/>
          <a:lstStyle/>
          <a:p>
            <a:fld id="{6C438B9C-DCD2-451B-BB38-AFC23A5F28D6}" type="datetimeFigureOut">
              <a:rPr lang="el-GR" smtClean="0"/>
              <a:t>2/4/2024</a:t>
            </a:fld>
            <a:endParaRPr lang="el-GR"/>
          </a:p>
        </p:txBody>
      </p:sp>
      <p:sp>
        <p:nvSpPr>
          <p:cNvPr id="5" name="Footer Placeholder 4">
            <a:extLst>
              <a:ext uri="{FF2B5EF4-FFF2-40B4-BE49-F238E27FC236}">
                <a16:creationId xmlns:a16="http://schemas.microsoft.com/office/drawing/2014/main" id="{297DAA81-46D9-F3FF-5D65-9CB4A5BFFFE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F92C53C8-3849-1D97-B890-C014E7BA8218}"/>
              </a:ext>
            </a:extLst>
          </p:cNvPr>
          <p:cNvSpPr>
            <a:spLocks noGrp="1"/>
          </p:cNvSpPr>
          <p:nvPr>
            <p:ph type="sldNum" sz="quarter" idx="12"/>
          </p:nvPr>
        </p:nvSpPr>
        <p:spPr/>
        <p:txBody>
          <a:bodyPr/>
          <a:lstStyle/>
          <a:p>
            <a:fld id="{A7DB4606-8297-412E-B101-52213B5749F3}" type="slidenum">
              <a:rPr lang="el-GR" smtClean="0"/>
              <a:t>‹#›</a:t>
            </a:fld>
            <a:endParaRPr lang="el-GR"/>
          </a:p>
        </p:txBody>
      </p:sp>
    </p:spTree>
    <p:extLst>
      <p:ext uri="{BB962C8B-B14F-4D97-AF65-F5344CB8AC3E}">
        <p14:creationId xmlns:p14="http://schemas.microsoft.com/office/powerpoint/2010/main" val="3761734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8B4DB705-61F2-C7D3-B551-13CAFB336F75}"/>
              </a:ext>
            </a:extLst>
          </p:cNvPr>
          <p:cNvSpPr>
            <a:spLocks noGrp="1" noChangeArrowheads="1"/>
          </p:cNvSpPr>
          <p:nvPr>
            <p:ph type="dt" sz="half" idx="10"/>
          </p:nvPr>
        </p:nvSpPr>
        <p:spPr>
          <a:ln/>
        </p:spPr>
        <p:txBody>
          <a:bodyPr/>
          <a:lstStyle>
            <a:lvl1pPr>
              <a:defRPr/>
            </a:lvl1pPr>
          </a:lstStyle>
          <a:p>
            <a:pPr>
              <a:defRPr/>
            </a:pPr>
            <a:r>
              <a:rPr lang="el-GR" altLang="el-GR"/>
              <a:t>Mπακαλάκος Λεωνίδας</a:t>
            </a:r>
            <a:endParaRPr lang="en-US" altLang="el-GR"/>
          </a:p>
        </p:txBody>
      </p:sp>
      <p:sp>
        <p:nvSpPr>
          <p:cNvPr id="6" name="Rectangle 7">
            <a:extLst>
              <a:ext uri="{FF2B5EF4-FFF2-40B4-BE49-F238E27FC236}">
                <a16:creationId xmlns:a16="http://schemas.microsoft.com/office/drawing/2014/main" id="{BE35FD63-9E92-9F1C-2E08-880F4A14DDD6}"/>
              </a:ext>
            </a:extLst>
          </p:cNvPr>
          <p:cNvSpPr>
            <a:spLocks noGrp="1" noChangeArrowheads="1"/>
          </p:cNvSpPr>
          <p:nvPr>
            <p:ph type="ftr" sz="quarter" idx="11"/>
          </p:nvPr>
        </p:nvSpPr>
        <p:spPr>
          <a:ln/>
        </p:spPr>
        <p:txBody>
          <a:bodyPr/>
          <a:lstStyle>
            <a:lvl1pPr>
              <a:defRPr/>
            </a:lvl1pPr>
          </a:lstStyle>
          <a:p>
            <a:pPr>
              <a:defRPr/>
            </a:pPr>
            <a:r>
              <a:rPr lang="el-GR" altLang="el-GR"/>
              <a:t>Δίκτυα Υπολογιστών Ι (B Eξάμηνο ΣΑΕΚ Αμπελοκήπων)</a:t>
            </a:r>
            <a:endParaRPr lang="en-US" altLang="el-GR"/>
          </a:p>
        </p:txBody>
      </p:sp>
      <p:sp>
        <p:nvSpPr>
          <p:cNvPr id="7" name="Rectangle 8">
            <a:extLst>
              <a:ext uri="{FF2B5EF4-FFF2-40B4-BE49-F238E27FC236}">
                <a16:creationId xmlns:a16="http://schemas.microsoft.com/office/drawing/2014/main" id="{4490A717-48C2-88BF-F53D-A145E155DF73}"/>
              </a:ext>
            </a:extLst>
          </p:cNvPr>
          <p:cNvSpPr>
            <a:spLocks noGrp="1" noChangeArrowheads="1"/>
          </p:cNvSpPr>
          <p:nvPr>
            <p:ph type="sldNum" sz="quarter" idx="12"/>
          </p:nvPr>
        </p:nvSpPr>
        <p:spPr>
          <a:ln/>
        </p:spPr>
        <p:txBody>
          <a:bodyPr/>
          <a:lstStyle>
            <a:lvl1pPr>
              <a:defRPr/>
            </a:lvl1pPr>
          </a:lstStyle>
          <a:p>
            <a:pPr>
              <a:defRPr/>
            </a:pPr>
            <a:fld id="{843C0250-9EF1-46E5-B031-B1BA82CD7FA9}" type="slidenum">
              <a:rPr lang="en-US" altLang="el-GR"/>
              <a:pPr>
                <a:defRPr/>
              </a:pPr>
              <a:t>‹#›</a:t>
            </a:fld>
            <a:endParaRPr lang="en-US" altLang="el-GR"/>
          </a:p>
        </p:txBody>
      </p:sp>
    </p:spTree>
    <p:extLst>
      <p:ext uri="{BB962C8B-B14F-4D97-AF65-F5344CB8AC3E}">
        <p14:creationId xmlns:p14="http://schemas.microsoft.com/office/powerpoint/2010/main" val="1458180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6">
            <a:extLst>
              <a:ext uri="{FF2B5EF4-FFF2-40B4-BE49-F238E27FC236}">
                <a16:creationId xmlns:a16="http://schemas.microsoft.com/office/drawing/2014/main" id="{45633205-2368-EB5C-F70B-B7E32AAA8DA6}"/>
              </a:ext>
            </a:extLst>
          </p:cNvPr>
          <p:cNvSpPr>
            <a:spLocks noGrp="1" noChangeArrowheads="1"/>
          </p:cNvSpPr>
          <p:nvPr>
            <p:ph type="dt" sz="half" idx="10"/>
          </p:nvPr>
        </p:nvSpPr>
        <p:spPr>
          <a:ln/>
        </p:spPr>
        <p:txBody>
          <a:bodyPr/>
          <a:lstStyle>
            <a:lvl1pPr>
              <a:defRPr/>
            </a:lvl1pPr>
          </a:lstStyle>
          <a:p>
            <a:pPr>
              <a:defRPr/>
            </a:pPr>
            <a:r>
              <a:rPr lang="el-GR" altLang="el-GR"/>
              <a:t>Mπακαλάκος Λεωνίδας</a:t>
            </a:r>
            <a:endParaRPr lang="en-US" altLang="el-GR"/>
          </a:p>
        </p:txBody>
      </p:sp>
      <p:sp>
        <p:nvSpPr>
          <p:cNvPr id="5" name="Rectangle 7">
            <a:extLst>
              <a:ext uri="{FF2B5EF4-FFF2-40B4-BE49-F238E27FC236}">
                <a16:creationId xmlns:a16="http://schemas.microsoft.com/office/drawing/2014/main" id="{F6621DCC-17E8-B2B7-8481-FAC987643B37}"/>
              </a:ext>
            </a:extLst>
          </p:cNvPr>
          <p:cNvSpPr>
            <a:spLocks noGrp="1" noChangeArrowheads="1"/>
          </p:cNvSpPr>
          <p:nvPr>
            <p:ph type="ftr" sz="quarter" idx="11"/>
          </p:nvPr>
        </p:nvSpPr>
        <p:spPr>
          <a:ln/>
        </p:spPr>
        <p:txBody>
          <a:bodyPr/>
          <a:lstStyle>
            <a:lvl1pPr>
              <a:defRPr/>
            </a:lvl1pPr>
          </a:lstStyle>
          <a:p>
            <a:pPr>
              <a:defRPr/>
            </a:pPr>
            <a:r>
              <a:rPr lang="el-GR" altLang="el-GR"/>
              <a:t>Δίκτυα Υπολογιστών Ι (B Eξάμηνο ΣΑΕΚ Αμπελοκήπων)</a:t>
            </a:r>
            <a:endParaRPr lang="en-US" altLang="el-GR"/>
          </a:p>
        </p:txBody>
      </p:sp>
      <p:sp>
        <p:nvSpPr>
          <p:cNvPr id="6" name="Rectangle 8">
            <a:extLst>
              <a:ext uri="{FF2B5EF4-FFF2-40B4-BE49-F238E27FC236}">
                <a16:creationId xmlns:a16="http://schemas.microsoft.com/office/drawing/2014/main" id="{1B2BB097-FE00-B4C1-9B70-3E06D4D47595}"/>
              </a:ext>
            </a:extLst>
          </p:cNvPr>
          <p:cNvSpPr>
            <a:spLocks noGrp="1" noChangeArrowheads="1"/>
          </p:cNvSpPr>
          <p:nvPr>
            <p:ph type="sldNum" sz="quarter" idx="12"/>
          </p:nvPr>
        </p:nvSpPr>
        <p:spPr>
          <a:ln/>
        </p:spPr>
        <p:txBody>
          <a:bodyPr/>
          <a:lstStyle>
            <a:lvl1pPr>
              <a:defRPr/>
            </a:lvl1pPr>
          </a:lstStyle>
          <a:p>
            <a:pPr>
              <a:defRPr/>
            </a:pPr>
            <a:fld id="{507B9009-2C93-4BDD-84F2-5F214A840337}" type="slidenum">
              <a:rPr lang="en-US" altLang="el-GR"/>
              <a:pPr>
                <a:defRPr/>
              </a:pPr>
              <a:t>‹#›</a:t>
            </a:fld>
            <a:endParaRPr lang="en-US" altLang="el-GR"/>
          </a:p>
        </p:txBody>
      </p:sp>
    </p:spTree>
    <p:extLst>
      <p:ext uri="{BB962C8B-B14F-4D97-AF65-F5344CB8AC3E}">
        <p14:creationId xmlns:p14="http://schemas.microsoft.com/office/powerpoint/2010/main" val="2735902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5118" y="304800"/>
            <a:ext cx="2669116" cy="5715000"/>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755651" y="304800"/>
            <a:ext cx="7806267"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6">
            <a:extLst>
              <a:ext uri="{FF2B5EF4-FFF2-40B4-BE49-F238E27FC236}">
                <a16:creationId xmlns:a16="http://schemas.microsoft.com/office/drawing/2014/main" id="{4C371CD2-9D5B-05D0-F429-A9C99874160E}"/>
              </a:ext>
            </a:extLst>
          </p:cNvPr>
          <p:cNvSpPr>
            <a:spLocks noGrp="1" noChangeArrowheads="1"/>
          </p:cNvSpPr>
          <p:nvPr>
            <p:ph type="dt" sz="half" idx="10"/>
          </p:nvPr>
        </p:nvSpPr>
        <p:spPr>
          <a:ln/>
        </p:spPr>
        <p:txBody>
          <a:bodyPr/>
          <a:lstStyle>
            <a:lvl1pPr>
              <a:defRPr/>
            </a:lvl1pPr>
          </a:lstStyle>
          <a:p>
            <a:pPr>
              <a:defRPr/>
            </a:pPr>
            <a:r>
              <a:rPr lang="el-GR" altLang="el-GR"/>
              <a:t>Mπακαλάκος Λεωνίδας</a:t>
            </a:r>
            <a:endParaRPr lang="en-US" altLang="el-GR"/>
          </a:p>
        </p:txBody>
      </p:sp>
      <p:sp>
        <p:nvSpPr>
          <p:cNvPr id="5" name="Rectangle 7">
            <a:extLst>
              <a:ext uri="{FF2B5EF4-FFF2-40B4-BE49-F238E27FC236}">
                <a16:creationId xmlns:a16="http://schemas.microsoft.com/office/drawing/2014/main" id="{A34B1403-B81C-7C04-D70D-092423D2440A}"/>
              </a:ext>
            </a:extLst>
          </p:cNvPr>
          <p:cNvSpPr>
            <a:spLocks noGrp="1" noChangeArrowheads="1"/>
          </p:cNvSpPr>
          <p:nvPr>
            <p:ph type="ftr" sz="quarter" idx="11"/>
          </p:nvPr>
        </p:nvSpPr>
        <p:spPr>
          <a:ln/>
        </p:spPr>
        <p:txBody>
          <a:bodyPr/>
          <a:lstStyle>
            <a:lvl1pPr>
              <a:defRPr/>
            </a:lvl1pPr>
          </a:lstStyle>
          <a:p>
            <a:pPr>
              <a:defRPr/>
            </a:pPr>
            <a:r>
              <a:rPr lang="el-GR" altLang="el-GR"/>
              <a:t>Δίκτυα Υπολογιστών Ι (B Eξάμηνο ΣΑΕΚ Αμπελοκήπων)</a:t>
            </a:r>
            <a:endParaRPr lang="en-US" altLang="el-GR"/>
          </a:p>
        </p:txBody>
      </p:sp>
      <p:sp>
        <p:nvSpPr>
          <p:cNvPr id="6" name="Rectangle 8">
            <a:extLst>
              <a:ext uri="{FF2B5EF4-FFF2-40B4-BE49-F238E27FC236}">
                <a16:creationId xmlns:a16="http://schemas.microsoft.com/office/drawing/2014/main" id="{472020B0-BA80-E039-9F1B-A286C58E5597}"/>
              </a:ext>
            </a:extLst>
          </p:cNvPr>
          <p:cNvSpPr>
            <a:spLocks noGrp="1" noChangeArrowheads="1"/>
          </p:cNvSpPr>
          <p:nvPr>
            <p:ph type="sldNum" sz="quarter" idx="12"/>
          </p:nvPr>
        </p:nvSpPr>
        <p:spPr>
          <a:ln/>
        </p:spPr>
        <p:txBody>
          <a:bodyPr/>
          <a:lstStyle>
            <a:lvl1pPr>
              <a:defRPr/>
            </a:lvl1pPr>
          </a:lstStyle>
          <a:p>
            <a:pPr>
              <a:defRPr/>
            </a:pPr>
            <a:fld id="{5DD17AF8-6240-42FE-B5A3-88BB4C32E3D5}" type="slidenum">
              <a:rPr lang="en-US" altLang="el-GR"/>
              <a:pPr>
                <a:defRPr/>
              </a:pPr>
              <a:t>‹#›</a:t>
            </a:fld>
            <a:endParaRPr lang="en-US" altLang="el-GR"/>
          </a:p>
        </p:txBody>
      </p:sp>
    </p:spTree>
    <p:extLst>
      <p:ext uri="{BB962C8B-B14F-4D97-AF65-F5344CB8AC3E}">
        <p14:creationId xmlns:p14="http://schemas.microsoft.com/office/powerpoint/2010/main" val="104487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BA030-AA74-1D6E-4666-4D773D9BA7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6B8A4443-4098-D7FE-52A1-AC9D27878C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305A8E-A9EF-9E9C-4935-61903D50E76C}"/>
              </a:ext>
            </a:extLst>
          </p:cNvPr>
          <p:cNvSpPr>
            <a:spLocks noGrp="1"/>
          </p:cNvSpPr>
          <p:nvPr>
            <p:ph type="dt" sz="half" idx="10"/>
          </p:nvPr>
        </p:nvSpPr>
        <p:spPr/>
        <p:txBody>
          <a:bodyPr/>
          <a:lstStyle/>
          <a:p>
            <a:fld id="{6C438B9C-DCD2-451B-BB38-AFC23A5F28D6}" type="datetimeFigureOut">
              <a:rPr lang="el-GR" smtClean="0"/>
              <a:t>2/4/2024</a:t>
            </a:fld>
            <a:endParaRPr lang="el-GR"/>
          </a:p>
        </p:txBody>
      </p:sp>
      <p:sp>
        <p:nvSpPr>
          <p:cNvPr id="5" name="Footer Placeholder 4">
            <a:extLst>
              <a:ext uri="{FF2B5EF4-FFF2-40B4-BE49-F238E27FC236}">
                <a16:creationId xmlns:a16="http://schemas.microsoft.com/office/drawing/2014/main" id="{1A83ABC9-B0C1-8BE2-9FDE-142A84EE85F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E1FA4F3-5DB9-1688-E2B8-A8DC2E8BE1A9}"/>
              </a:ext>
            </a:extLst>
          </p:cNvPr>
          <p:cNvSpPr>
            <a:spLocks noGrp="1"/>
          </p:cNvSpPr>
          <p:nvPr>
            <p:ph type="sldNum" sz="quarter" idx="12"/>
          </p:nvPr>
        </p:nvSpPr>
        <p:spPr/>
        <p:txBody>
          <a:bodyPr/>
          <a:lstStyle/>
          <a:p>
            <a:fld id="{A7DB4606-8297-412E-B101-52213B5749F3}" type="slidenum">
              <a:rPr lang="el-GR" smtClean="0"/>
              <a:t>‹#›</a:t>
            </a:fld>
            <a:endParaRPr lang="el-GR"/>
          </a:p>
        </p:txBody>
      </p:sp>
    </p:spTree>
    <p:extLst>
      <p:ext uri="{BB962C8B-B14F-4D97-AF65-F5344CB8AC3E}">
        <p14:creationId xmlns:p14="http://schemas.microsoft.com/office/powerpoint/2010/main" val="666725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FE262-14ED-BA17-51AA-1B8FC850C0EF}"/>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1F677044-0C93-825A-0ADA-A6351C2A1D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EBFF2D7D-CCD3-F346-7F3B-5DB8CB861F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FCA3A9C3-E8BE-D432-50EC-5A1824CA9403}"/>
              </a:ext>
            </a:extLst>
          </p:cNvPr>
          <p:cNvSpPr>
            <a:spLocks noGrp="1"/>
          </p:cNvSpPr>
          <p:nvPr>
            <p:ph type="dt" sz="half" idx="10"/>
          </p:nvPr>
        </p:nvSpPr>
        <p:spPr/>
        <p:txBody>
          <a:bodyPr/>
          <a:lstStyle/>
          <a:p>
            <a:fld id="{6C438B9C-DCD2-451B-BB38-AFC23A5F28D6}" type="datetimeFigureOut">
              <a:rPr lang="el-GR" smtClean="0"/>
              <a:t>2/4/2024</a:t>
            </a:fld>
            <a:endParaRPr lang="el-GR"/>
          </a:p>
        </p:txBody>
      </p:sp>
      <p:sp>
        <p:nvSpPr>
          <p:cNvPr id="6" name="Footer Placeholder 5">
            <a:extLst>
              <a:ext uri="{FF2B5EF4-FFF2-40B4-BE49-F238E27FC236}">
                <a16:creationId xmlns:a16="http://schemas.microsoft.com/office/drawing/2014/main" id="{FE86F4F6-51DA-E77D-DA39-BEDB58EBEED0}"/>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6E703F9-5684-F761-5C40-CF14E2187138}"/>
              </a:ext>
            </a:extLst>
          </p:cNvPr>
          <p:cNvSpPr>
            <a:spLocks noGrp="1"/>
          </p:cNvSpPr>
          <p:nvPr>
            <p:ph type="sldNum" sz="quarter" idx="12"/>
          </p:nvPr>
        </p:nvSpPr>
        <p:spPr/>
        <p:txBody>
          <a:bodyPr/>
          <a:lstStyle/>
          <a:p>
            <a:fld id="{A7DB4606-8297-412E-B101-52213B5749F3}" type="slidenum">
              <a:rPr lang="el-GR" smtClean="0"/>
              <a:t>‹#›</a:t>
            </a:fld>
            <a:endParaRPr lang="el-GR"/>
          </a:p>
        </p:txBody>
      </p:sp>
    </p:spTree>
    <p:extLst>
      <p:ext uri="{BB962C8B-B14F-4D97-AF65-F5344CB8AC3E}">
        <p14:creationId xmlns:p14="http://schemas.microsoft.com/office/powerpoint/2010/main" val="402288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9F6F6-4555-F195-0CFE-EF75167AD2ED}"/>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99B60310-9CE2-E955-3E8B-448920B410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556892-C643-8C1E-6E3C-3A312F6D0A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CD7F8EAB-017E-4B85-8765-89F84D27D7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732971-889C-02DF-6077-EE6DC8504B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1802C229-81F3-3297-6292-D3E3C00F6B45}"/>
              </a:ext>
            </a:extLst>
          </p:cNvPr>
          <p:cNvSpPr>
            <a:spLocks noGrp="1"/>
          </p:cNvSpPr>
          <p:nvPr>
            <p:ph type="dt" sz="half" idx="10"/>
          </p:nvPr>
        </p:nvSpPr>
        <p:spPr/>
        <p:txBody>
          <a:bodyPr/>
          <a:lstStyle/>
          <a:p>
            <a:fld id="{6C438B9C-DCD2-451B-BB38-AFC23A5F28D6}" type="datetimeFigureOut">
              <a:rPr lang="el-GR" smtClean="0"/>
              <a:t>2/4/2024</a:t>
            </a:fld>
            <a:endParaRPr lang="el-GR"/>
          </a:p>
        </p:txBody>
      </p:sp>
      <p:sp>
        <p:nvSpPr>
          <p:cNvPr id="8" name="Footer Placeholder 7">
            <a:extLst>
              <a:ext uri="{FF2B5EF4-FFF2-40B4-BE49-F238E27FC236}">
                <a16:creationId xmlns:a16="http://schemas.microsoft.com/office/drawing/2014/main" id="{699DC49B-5911-69D4-A356-0627F803A4F7}"/>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54E9B6D5-38B8-481A-43FE-0636A4596B01}"/>
              </a:ext>
            </a:extLst>
          </p:cNvPr>
          <p:cNvSpPr>
            <a:spLocks noGrp="1"/>
          </p:cNvSpPr>
          <p:nvPr>
            <p:ph type="sldNum" sz="quarter" idx="12"/>
          </p:nvPr>
        </p:nvSpPr>
        <p:spPr/>
        <p:txBody>
          <a:bodyPr/>
          <a:lstStyle/>
          <a:p>
            <a:fld id="{A7DB4606-8297-412E-B101-52213B5749F3}" type="slidenum">
              <a:rPr lang="el-GR" smtClean="0"/>
              <a:t>‹#›</a:t>
            </a:fld>
            <a:endParaRPr lang="el-GR"/>
          </a:p>
        </p:txBody>
      </p:sp>
    </p:spTree>
    <p:extLst>
      <p:ext uri="{BB962C8B-B14F-4D97-AF65-F5344CB8AC3E}">
        <p14:creationId xmlns:p14="http://schemas.microsoft.com/office/powerpoint/2010/main" val="717915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28C3-5436-1B39-0778-CCDEA0E6DA95}"/>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9C28B6BA-C49A-9EEE-B6DE-260170FBA8B8}"/>
              </a:ext>
            </a:extLst>
          </p:cNvPr>
          <p:cNvSpPr>
            <a:spLocks noGrp="1"/>
          </p:cNvSpPr>
          <p:nvPr>
            <p:ph type="dt" sz="half" idx="10"/>
          </p:nvPr>
        </p:nvSpPr>
        <p:spPr/>
        <p:txBody>
          <a:bodyPr/>
          <a:lstStyle/>
          <a:p>
            <a:fld id="{6C438B9C-DCD2-451B-BB38-AFC23A5F28D6}" type="datetimeFigureOut">
              <a:rPr lang="el-GR" smtClean="0"/>
              <a:t>2/4/2024</a:t>
            </a:fld>
            <a:endParaRPr lang="el-GR"/>
          </a:p>
        </p:txBody>
      </p:sp>
      <p:sp>
        <p:nvSpPr>
          <p:cNvPr id="4" name="Footer Placeholder 3">
            <a:extLst>
              <a:ext uri="{FF2B5EF4-FFF2-40B4-BE49-F238E27FC236}">
                <a16:creationId xmlns:a16="http://schemas.microsoft.com/office/drawing/2014/main" id="{7D9B3DA7-D594-7197-90DD-7F9C936BBBA8}"/>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E18AC778-2DE9-0946-F05B-1D7FC3946313}"/>
              </a:ext>
            </a:extLst>
          </p:cNvPr>
          <p:cNvSpPr>
            <a:spLocks noGrp="1"/>
          </p:cNvSpPr>
          <p:nvPr>
            <p:ph type="sldNum" sz="quarter" idx="12"/>
          </p:nvPr>
        </p:nvSpPr>
        <p:spPr/>
        <p:txBody>
          <a:bodyPr/>
          <a:lstStyle/>
          <a:p>
            <a:fld id="{A7DB4606-8297-412E-B101-52213B5749F3}" type="slidenum">
              <a:rPr lang="el-GR" smtClean="0"/>
              <a:t>‹#›</a:t>
            </a:fld>
            <a:endParaRPr lang="el-GR"/>
          </a:p>
        </p:txBody>
      </p:sp>
    </p:spTree>
    <p:extLst>
      <p:ext uri="{BB962C8B-B14F-4D97-AF65-F5344CB8AC3E}">
        <p14:creationId xmlns:p14="http://schemas.microsoft.com/office/powerpoint/2010/main" val="89616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9D3CC7-8B00-3E54-944D-E1B08549858F}"/>
              </a:ext>
            </a:extLst>
          </p:cNvPr>
          <p:cNvSpPr>
            <a:spLocks noGrp="1"/>
          </p:cNvSpPr>
          <p:nvPr>
            <p:ph type="dt" sz="half" idx="10"/>
          </p:nvPr>
        </p:nvSpPr>
        <p:spPr/>
        <p:txBody>
          <a:bodyPr/>
          <a:lstStyle/>
          <a:p>
            <a:fld id="{6C438B9C-DCD2-451B-BB38-AFC23A5F28D6}" type="datetimeFigureOut">
              <a:rPr lang="el-GR" smtClean="0"/>
              <a:t>2/4/2024</a:t>
            </a:fld>
            <a:endParaRPr lang="el-GR"/>
          </a:p>
        </p:txBody>
      </p:sp>
      <p:sp>
        <p:nvSpPr>
          <p:cNvPr id="3" name="Footer Placeholder 2">
            <a:extLst>
              <a:ext uri="{FF2B5EF4-FFF2-40B4-BE49-F238E27FC236}">
                <a16:creationId xmlns:a16="http://schemas.microsoft.com/office/drawing/2014/main" id="{449B2542-4763-2FD4-B913-3AC6EB9603D6}"/>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91D46420-AC25-7FC5-8692-A99F3A74EBF3}"/>
              </a:ext>
            </a:extLst>
          </p:cNvPr>
          <p:cNvSpPr>
            <a:spLocks noGrp="1"/>
          </p:cNvSpPr>
          <p:nvPr>
            <p:ph type="sldNum" sz="quarter" idx="12"/>
          </p:nvPr>
        </p:nvSpPr>
        <p:spPr/>
        <p:txBody>
          <a:bodyPr/>
          <a:lstStyle/>
          <a:p>
            <a:fld id="{A7DB4606-8297-412E-B101-52213B5749F3}" type="slidenum">
              <a:rPr lang="el-GR" smtClean="0"/>
              <a:t>‹#›</a:t>
            </a:fld>
            <a:endParaRPr lang="el-GR"/>
          </a:p>
        </p:txBody>
      </p:sp>
    </p:spTree>
    <p:extLst>
      <p:ext uri="{BB962C8B-B14F-4D97-AF65-F5344CB8AC3E}">
        <p14:creationId xmlns:p14="http://schemas.microsoft.com/office/powerpoint/2010/main" val="1968216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C504E-51E6-C5C6-38A5-C6023A8113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783A580A-2D3A-8310-E3C7-E57984511A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753A03A8-58D0-5F03-D4A9-0A96665F4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CDF0AF-056D-313A-6B44-9CC503AA828A}"/>
              </a:ext>
            </a:extLst>
          </p:cNvPr>
          <p:cNvSpPr>
            <a:spLocks noGrp="1"/>
          </p:cNvSpPr>
          <p:nvPr>
            <p:ph type="dt" sz="half" idx="10"/>
          </p:nvPr>
        </p:nvSpPr>
        <p:spPr/>
        <p:txBody>
          <a:bodyPr/>
          <a:lstStyle/>
          <a:p>
            <a:fld id="{6C438B9C-DCD2-451B-BB38-AFC23A5F28D6}" type="datetimeFigureOut">
              <a:rPr lang="el-GR" smtClean="0"/>
              <a:t>2/4/2024</a:t>
            </a:fld>
            <a:endParaRPr lang="el-GR"/>
          </a:p>
        </p:txBody>
      </p:sp>
      <p:sp>
        <p:nvSpPr>
          <p:cNvPr id="6" name="Footer Placeholder 5">
            <a:extLst>
              <a:ext uri="{FF2B5EF4-FFF2-40B4-BE49-F238E27FC236}">
                <a16:creationId xmlns:a16="http://schemas.microsoft.com/office/drawing/2014/main" id="{AF12B7F2-92EE-CC15-907E-A2CF09E28F8B}"/>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825768DD-6C84-7BE9-D5E1-E4C6A9E7DD49}"/>
              </a:ext>
            </a:extLst>
          </p:cNvPr>
          <p:cNvSpPr>
            <a:spLocks noGrp="1"/>
          </p:cNvSpPr>
          <p:nvPr>
            <p:ph type="sldNum" sz="quarter" idx="12"/>
          </p:nvPr>
        </p:nvSpPr>
        <p:spPr/>
        <p:txBody>
          <a:bodyPr/>
          <a:lstStyle/>
          <a:p>
            <a:fld id="{A7DB4606-8297-412E-B101-52213B5749F3}" type="slidenum">
              <a:rPr lang="el-GR" smtClean="0"/>
              <a:t>‹#›</a:t>
            </a:fld>
            <a:endParaRPr lang="el-GR"/>
          </a:p>
        </p:txBody>
      </p:sp>
    </p:spTree>
    <p:extLst>
      <p:ext uri="{BB962C8B-B14F-4D97-AF65-F5344CB8AC3E}">
        <p14:creationId xmlns:p14="http://schemas.microsoft.com/office/powerpoint/2010/main" val="99549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06F24-C6AA-8F28-442E-2A1744E65B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FCBAC12E-9770-DC45-E6C0-351A07EE89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947D9D9A-64F7-BA64-3C57-E3C9E16547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D4DEA3-A3E3-FEEB-D40A-0527ECD6F5E9}"/>
              </a:ext>
            </a:extLst>
          </p:cNvPr>
          <p:cNvSpPr>
            <a:spLocks noGrp="1"/>
          </p:cNvSpPr>
          <p:nvPr>
            <p:ph type="dt" sz="half" idx="10"/>
          </p:nvPr>
        </p:nvSpPr>
        <p:spPr/>
        <p:txBody>
          <a:bodyPr/>
          <a:lstStyle/>
          <a:p>
            <a:fld id="{6C438B9C-DCD2-451B-BB38-AFC23A5F28D6}" type="datetimeFigureOut">
              <a:rPr lang="el-GR" smtClean="0"/>
              <a:t>2/4/2024</a:t>
            </a:fld>
            <a:endParaRPr lang="el-GR"/>
          </a:p>
        </p:txBody>
      </p:sp>
      <p:sp>
        <p:nvSpPr>
          <p:cNvPr id="6" name="Footer Placeholder 5">
            <a:extLst>
              <a:ext uri="{FF2B5EF4-FFF2-40B4-BE49-F238E27FC236}">
                <a16:creationId xmlns:a16="http://schemas.microsoft.com/office/drawing/2014/main" id="{10C4C8E4-CC2D-6EA4-8B34-AB0E6CAE9AE1}"/>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B775E40C-07A2-C8F4-FADC-3477DB59A2F9}"/>
              </a:ext>
            </a:extLst>
          </p:cNvPr>
          <p:cNvSpPr>
            <a:spLocks noGrp="1"/>
          </p:cNvSpPr>
          <p:nvPr>
            <p:ph type="sldNum" sz="quarter" idx="12"/>
          </p:nvPr>
        </p:nvSpPr>
        <p:spPr/>
        <p:txBody>
          <a:bodyPr/>
          <a:lstStyle/>
          <a:p>
            <a:fld id="{A7DB4606-8297-412E-B101-52213B5749F3}" type="slidenum">
              <a:rPr lang="el-GR" smtClean="0"/>
              <a:t>‹#›</a:t>
            </a:fld>
            <a:endParaRPr lang="el-GR"/>
          </a:p>
        </p:txBody>
      </p:sp>
    </p:spTree>
    <p:extLst>
      <p:ext uri="{BB962C8B-B14F-4D97-AF65-F5344CB8AC3E}">
        <p14:creationId xmlns:p14="http://schemas.microsoft.com/office/powerpoint/2010/main" val="390513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BA0FD2-9C6A-C725-7D1B-3941AE8170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4D8E05F8-FCFE-F3E6-0FF8-7718180A69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2EF42F6D-6943-23D1-F4CE-2DD407736E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38B9C-DCD2-451B-BB38-AFC23A5F28D6}" type="datetimeFigureOut">
              <a:rPr lang="el-GR" smtClean="0"/>
              <a:t>2/4/2024</a:t>
            </a:fld>
            <a:endParaRPr lang="el-GR"/>
          </a:p>
        </p:txBody>
      </p:sp>
      <p:sp>
        <p:nvSpPr>
          <p:cNvPr id="5" name="Footer Placeholder 4">
            <a:extLst>
              <a:ext uri="{FF2B5EF4-FFF2-40B4-BE49-F238E27FC236}">
                <a16:creationId xmlns:a16="http://schemas.microsoft.com/office/drawing/2014/main" id="{95A52C4E-DF3E-5A0E-2B67-D0AC13FAA6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2ABD9E61-AD0C-8793-45D7-693B4B3C17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B4606-8297-412E-B101-52213B5749F3}" type="slidenum">
              <a:rPr lang="el-GR" smtClean="0"/>
              <a:t>‹#›</a:t>
            </a:fld>
            <a:endParaRPr lang="el-GR"/>
          </a:p>
        </p:txBody>
      </p:sp>
    </p:spTree>
    <p:extLst>
      <p:ext uri="{BB962C8B-B14F-4D97-AF65-F5344CB8AC3E}">
        <p14:creationId xmlns:p14="http://schemas.microsoft.com/office/powerpoint/2010/main" val="2038722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5A8AC4E-A4AF-EEFE-23CF-655E7DA83E8D}"/>
              </a:ext>
            </a:extLst>
          </p:cNvPr>
          <p:cNvSpPr>
            <a:spLocks noGrp="1" noChangeArrowheads="1"/>
          </p:cNvSpPr>
          <p:nvPr>
            <p:ph type="title"/>
          </p:nvPr>
        </p:nvSpPr>
        <p:spPr bwMode="auto">
          <a:xfrm>
            <a:off x="766233" y="304801"/>
            <a:ext cx="10668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l-GR"/>
              <a:t>Click to edit Master title style</a:t>
            </a:r>
          </a:p>
        </p:txBody>
      </p:sp>
      <p:sp>
        <p:nvSpPr>
          <p:cNvPr id="1027" name="Rectangle 3">
            <a:extLst>
              <a:ext uri="{FF2B5EF4-FFF2-40B4-BE49-F238E27FC236}">
                <a16:creationId xmlns:a16="http://schemas.microsoft.com/office/drawing/2014/main" id="{A59501DA-4E38-AEFA-7294-B09D4CE254C8}"/>
              </a:ext>
            </a:extLst>
          </p:cNvPr>
          <p:cNvSpPr>
            <a:spLocks noGrp="1" noChangeArrowheads="1"/>
          </p:cNvSpPr>
          <p:nvPr>
            <p:ph type="body" idx="1"/>
          </p:nvPr>
        </p:nvSpPr>
        <p:spPr bwMode="auto">
          <a:xfrm>
            <a:off x="755651" y="1752600"/>
            <a:ext cx="10668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
        <p:nvSpPr>
          <p:cNvPr id="1028" name="AutoShape 4">
            <a:extLst>
              <a:ext uri="{FF2B5EF4-FFF2-40B4-BE49-F238E27FC236}">
                <a16:creationId xmlns:a16="http://schemas.microsoft.com/office/drawing/2014/main" id="{DF24063B-77E1-6DFA-A8F7-582A95679E44}"/>
              </a:ext>
            </a:extLst>
          </p:cNvPr>
          <p:cNvSpPr>
            <a:spLocks noChangeArrowheads="1"/>
          </p:cNvSpPr>
          <p:nvPr/>
        </p:nvSpPr>
        <p:spPr bwMode="auto">
          <a:xfrm>
            <a:off x="812800" y="1566864"/>
            <a:ext cx="10610851"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l-GR" sz="1800"/>
          </a:p>
        </p:txBody>
      </p:sp>
      <p:sp>
        <p:nvSpPr>
          <p:cNvPr id="1029" name="Line 5">
            <a:extLst>
              <a:ext uri="{FF2B5EF4-FFF2-40B4-BE49-F238E27FC236}">
                <a16:creationId xmlns:a16="http://schemas.microsoft.com/office/drawing/2014/main" id="{F1431404-B0A1-9FC0-7073-0A50AA3BB3B9}"/>
              </a:ext>
            </a:extLst>
          </p:cNvPr>
          <p:cNvSpPr>
            <a:spLocks noChangeShapeType="1"/>
          </p:cNvSpPr>
          <p:nvPr/>
        </p:nvSpPr>
        <p:spPr bwMode="auto">
          <a:xfrm flipV="1">
            <a:off x="812800" y="6172200"/>
            <a:ext cx="105664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sz="1800"/>
          </a:p>
        </p:txBody>
      </p:sp>
      <p:sp>
        <p:nvSpPr>
          <p:cNvPr id="4102" name="Rectangle 6">
            <a:extLst>
              <a:ext uri="{FF2B5EF4-FFF2-40B4-BE49-F238E27FC236}">
                <a16:creationId xmlns:a16="http://schemas.microsoft.com/office/drawing/2014/main" id="{CD379DD6-73FC-5C27-CFC8-34F219909AA6}"/>
              </a:ext>
            </a:extLst>
          </p:cNvPr>
          <p:cNvSpPr>
            <a:spLocks noGrp="1" noChangeArrowheads="1"/>
          </p:cNvSpPr>
          <p:nvPr>
            <p:ph type="dt" sz="half" idx="2"/>
          </p:nvPr>
        </p:nvSpPr>
        <p:spPr bwMode="auto">
          <a:xfrm>
            <a:off x="812800" y="6245225"/>
            <a:ext cx="2641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r>
              <a:rPr lang="el-GR" altLang="el-GR"/>
              <a:t>Mπακαλάκος Λεωνίδας</a:t>
            </a:r>
            <a:endParaRPr lang="en-US" altLang="el-GR"/>
          </a:p>
        </p:txBody>
      </p:sp>
      <p:sp>
        <p:nvSpPr>
          <p:cNvPr id="4103" name="Rectangle 7">
            <a:extLst>
              <a:ext uri="{FF2B5EF4-FFF2-40B4-BE49-F238E27FC236}">
                <a16:creationId xmlns:a16="http://schemas.microsoft.com/office/drawing/2014/main" id="{D7AA1673-978C-B5F2-D489-4CCBE5E18D58}"/>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r>
              <a:rPr lang="el-GR" altLang="el-GR"/>
              <a:t>Δίκτυα Υπολογιστών Ι (B Eξάμηνο ΣΑΕΚ Αμπελοκήπων)</a:t>
            </a:r>
            <a:endParaRPr lang="en-US" altLang="el-GR"/>
          </a:p>
        </p:txBody>
      </p:sp>
      <p:sp>
        <p:nvSpPr>
          <p:cNvPr id="4104" name="Rectangle 8">
            <a:extLst>
              <a:ext uri="{FF2B5EF4-FFF2-40B4-BE49-F238E27FC236}">
                <a16:creationId xmlns:a16="http://schemas.microsoft.com/office/drawing/2014/main" id="{89F5D37B-EA08-FF63-7A18-488561B8224A}"/>
              </a:ext>
            </a:extLst>
          </p:cNvPr>
          <p:cNvSpPr>
            <a:spLocks noGrp="1" noChangeArrowheads="1"/>
          </p:cNvSpPr>
          <p:nvPr>
            <p:ph type="sldNum" sz="quarter" idx="4"/>
          </p:nvPr>
        </p:nvSpPr>
        <p:spPr bwMode="auto">
          <a:xfrm>
            <a:off x="8737600" y="6245225"/>
            <a:ext cx="2641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6DEC280-1E96-4B9D-A2E9-6D478DEE91A0}" type="slidenum">
              <a:rPr lang="en-US" altLang="el-GR"/>
              <a:pPr>
                <a:defRPr/>
              </a:pPr>
              <a:t>‹#›</a:t>
            </a:fld>
            <a:endParaRPr lang="en-US" altLang="el-GR"/>
          </a:p>
        </p:txBody>
      </p:sp>
    </p:spTree>
    <p:extLst>
      <p:ext uri="{BB962C8B-B14F-4D97-AF65-F5344CB8AC3E}">
        <p14:creationId xmlns:p14="http://schemas.microsoft.com/office/powerpoint/2010/main" val="4124530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0" fontAlgn="base" hangingPunct="0">
        <a:spcBef>
          <a:spcPct val="0"/>
        </a:spcBef>
        <a:spcAft>
          <a:spcPct val="0"/>
        </a:spcAft>
        <a:defRPr sz="3800" kern="12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2pPr>
      <a:lvl3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3pPr>
      <a:lvl4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4pPr>
      <a:lvl5pPr algn="l" rtl="0" eaLnBrk="0" fontAlgn="base" hangingPunct="0">
        <a:spcBef>
          <a:spcPct val="0"/>
        </a:spcBef>
        <a:spcAft>
          <a:spcPct val="0"/>
        </a:spcAft>
        <a:defRPr sz="3800">
          <a:solidFill>
            <a:schemeClr val="tx2"/>
          </a:solidFill>
          <a:latin typeface="Verdana" panose="020B0604030504040204" pitchFamily="34" charset="0"/>
          <a:cs typeface="Arial" panose="020B0604020202020204" pitchFamily="34" charset="0"/>
        </a:defRPr>
      </a:lvl5pPr>
      <a:lvl6pPr marL="4572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6pPr>
      <a:lvl7pPr marL="9144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7pPr>
      <a:lvl8pPr marL="13716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8pPr>
      <a:lvl9pPr marL="1828800" algn="l" rtl="0" fontAlgn="base">
        <a:spcBef>
          <a:spcPct val="0"/>
        </a:spcBef>
        <a:spcAft>
          <a:spcPct val="0"/>
        </a:spcAft>
        <a:defRPr sz="3800">
          <a:solidFill>
            <a:schemeClr val="tx2"/>
          </a:solidFill>
          <a:latin typeface="Verdana" panose="020B0604030504040204" pitchFamily="34" charset="0"/>
          <a:cs typeface="Arial" panose="020B0604020202020204"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kern="1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kern="1200">
          <a:solidFill>
            <a:schemeClr val="tx1"/>
          </a:solidFill>
          <a:latin typeface="+mn-lt"/>
          <a:ea typeface="+mn-ea"/>
          <a:cs typeface="+mn-cs"/>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kern="1200">
          <a:solidFill>
            <a:schemeClr val="tx1"/>
          </a:solidFill>
          <a:latin typeface="+mn-lt"/>
          <a:ea typeface="+mn-ea"/>
          <a:cs typeface="+mn-cs"/>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kern="1200">
          <a:solidFill>
            <a:schemeClr val="tx1"/>
          </a:solidFill>
          <a:latin typeface="+mn-lt"/>
          <a:ea typeface="+mn-ea"/>
          <a:cs typeface="+mn-cs"/>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108" name="Rectangle 410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3" name="Picture 7" descr="Data Networking - VDI Communications Inc">
            <a:extLst>
              <a:ext uri="{FF2B5EF4-FFF2-40B4-BE49-F238E27FC236}">
                <a16:creationId xmlns:a16="http://schemas.microsoft.com/office/drawing/2014/main" id="{8FDC18FA-1811-5D74-7335-48F40E4DAE8C}"/>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9239" b="9240"/>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a:extLst>
              <a:ext uri="{FF2B5EF4-FFF2-40B4-BE49-F238E27FC236}">
                <a16:creationId xmlns:a16="http://schemas.microsoft.com/office/drawing/2014/main" id="{0E93A31C-C5D7-1641-98EC-BA6530D7E843}"/>
              </a:ext>
            </a:extLst>
          </p:cNvPr>
          <p:cNvSpPr>
            <a:spLocks noGrp="1" noChangeArrowheads="1"/>
          </p:cNvSpPr>
          <p:nvPr>
            <p:ph type="ctrTitle"/>
          </p:nvPr>
        </p:nvSpPr>
        <p:spPr>
          <a:xfrm>
            <a:off x="1524000" y="1122362"/>
            <a:ext cx="9144000" cy="2900518"/>
          </a:xfrm>
        </p:spPr>
        <p:txBody>
          <a:bodyPr>
            <a:normAutofit/>
          </a:bodyPr>
          <a:lstStyle/>
          <a:p>
            <a:pPr eaLnBrk="1" hangingPunct="1"/>
            <a:r>
              <a:rPr lang="en-US" altLang="el-GR">
                <a:solidFill>
                  <a:srgbClr val="FFFFFF"/>
                </a:solidFill>
              </a:rPr>
              <a:t>MAC address/Ethernet Frame</a:t>
            </a:r>
          </a:p>
        </p:txBody>
      </p:sp>
      <p:sp>
        <p:nvSpPr>
          <p:cNvPr id="4101" name="Date Placeholder 5">
            <a:extLst>
              <a:ext uri="{FF2B5EF4-FFF2-40B4-BE49-F238E27FC236}">
                <a16:creationId xmlns:a16="http://schemas.microsoft.com/office/drawing/2014/main" id="{0F71887E-C85F-382C-193C-9B62AB26F53C}"/>
              </a:ext>
            </a:extLst>
          </p:cNvPr>
          <p:cNvSpPr>
            <a:spLocks noGrp="1"/>
          </p:cNvSpPr>
          <p:nvPr>
            <p:ph type="dt" sz="quarter" idx="10"/>
          </p:nvPr>
        </p:nvSpPr>
        <p:spPr>
          <a:xfrm>
            <a:off x="838200" y="6356350"/>
            <a:ext cx="27432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spcAft>
                <a:spcPts val="600"/>
              </a:spcAft>
            </a:pPr>
            <a:r>
              <a:rPr lang="el-GR" altLang="el-GR" sz="1200">
                <a:solidFill>
                  <a:srgbClr val="FFFFFF"/>
                </a:solidFill>
              </a:rPr>
              <a:t>Mπακαλάκος Λεωνίδας</a:t>
            </a:r>
            <a:endParaRPr lang="en-US" altLang="el-GR" sz="1200">
              <a:solidFill>
                <a:srgbClr val="FFFFFF"/>
              </a:solidFill>
            </a:endParaRPr>
          </a:p>
        </p:txBody>
      </p:sp>
      <p:sp>
        <p:nvSpPr>
          <p:cNvPr id="4099" name="Footer Placeholder 3">
            <a:extLst>
              <a:ext uri="{FF2B5EF4-FFF2-40B4-BE49-F238E27FC236}">
                <a16:creationId xmlns:a16="http://schemas.microsoft.com/office/drawing/2014/main" id="{62B87C44-87D9-2172-AE12-D5518F53F92A}"/>
              </a:ext>
            </a:extLst>
          </p:cNvPr>
          <p:cNvSpPr>
            <a:spLocks noGrp="1"/>
          </p:cNvSpPr>
          <p:nvPr>
            <p:ph type="ftr" sz="quarter" idx="11"/>
          </p:nvPr>
        </p:nvSpPr>
        <p:spPr>
          <a:xfrm>
            <a:off x="4038600" y="6356350"/>
            <a:ext cx="41148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spcAft>
                <a:spcPts val="600"/>
              </a:spcAft>
            </a:pPr>
            <a:r>
              <a:rPr lang="el-GR" altLang="el-GR" sz="1100">
                <a:solidFill>
                  <a:srgbClr val="FFFFFF"/>
                </a:solidFill>
              </a:rPr>
              <a:t>Δίκτυα Υπολογιστών Ι (B Eξάμηνο ΣΑΕΚ Αμπελοκήπων)</a:t>
            </a:r>
            <a:endParaRPr lang="en-US" altLang="el-GR" sz="1100">
              <a:solidFill>
                <a:srgbClr val="FFFFFF"/>
              </a:solidFill>
            </a:endParaRPr>
          </a:p>
        </p:txBody>
      </p:sp>
      <p:sp>
        <p:nvSpPr>
          <p:cNvPr id="4100" name="Slide Number Placeholder 4">
            <a:extLst>
              <a:ext uri="{FF2B5EF4-FFF2-40B4-BE49-F238E27FC236}">
                <a16:creationId xmlns:a16="http://schemas.microsoft.com/office/drawing/2014/main" id="{FEB52603-C7F9-55A4-6C88-58BBD7B9E0B0}"/>
              </a:ext>
            </a:extLst>
          </p:cNvPr>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spcAft>
                <a:spcPts val="600"/>
              </a:spcAft>
            </a:pPr>
            <a:fld id="{42127170-F31B-49E2-B81D-F40A24F492ED}" type="slidenum">
              <a:rPr lang="en-US" altLang="el-GR" sz="1200">
                <a:solidFill>
                  <a:srgbClr val="FFFFFF"/>
                </a:solidFill>
              </a:rPr>
              <a:pPr>
                <a:spcAft>
                  <a:spcPts val="600"/>
                </a:spcAft>
              </a:pPr>
              <a:t>1</a:t>
            </a:fld>
            <a:endParaRPr lang="en-US" altLang="el-GR" sz="1200">
              <a:solidFill>
                <a:srgbClr val="FFFFFF"/>
              </a:solidFill>
            </a:endParaRPr>
          </a:p>
        </p:txBody>
      </p:sp>
    </p:spTree>
    <p:extLst>
      <p:ext uri="{BB962C8B-B14F-4D97-AF65-F5344CB8AC3E}">
        <p14:creationId xmlns:p14="http://schemas.microsoft.com/office/powerpoint/2010/main" val="1373917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098"/>
                                        </p:tgtEl>
                                        <p:attrNameLst>
                                          <p:attrName>style.visibility</p:attrName>
                                        </p:attrNameLst>
                                      </p:cBhvr>
                                      <p:to>
                                        <p:strVal val="visible"/>
                                      </p:to>
                                    </p:set>
                                    <p:animEffect transition="in" filter="fade">
                                      <p:cBhvr>
                                        <p:cTn id="7" dur="7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EA8FC112-6C2A-C9FD-B7FE-878EA05E6D1A}"/>
              </a:ext>
            </a:extLst>
          </p:cNvPr>
          <p:cNvSpPr>
            <a:spLocks noGrp="1" noChangeArrowheads="1"/>
          </p:cNvSpPr>
          <p:nvPr>
            <p:ph type="title"/>
          </p:nvPr>
        </p:nvSpPr>
        <p:spPr/>
        <p:txBody>
          <a:bodyPr/>
          <a:lstStyle/>
          <a:p>
            <a:pPr eaLnBrk="1" hangingPunct="1"/>
            <a:r>
              <a:rPr lang="en-US" altLang="el-GR"/>
              <a:t>Address Resolution Protocol</a:t>
            </a:r>
          </a:p>
        </p:txBody>
      </p:sp>
      <p:pic>
        <p:nvPicPr>
          <p:cNvPr id="80899" name="Picture 4">
            <a:extLst>
              <a:ext uri="{FF2B5EF4-FFF2-40B4-BE49-F238E27FC236}">
                <a16:creationId xmlns:a16="http://schemas.microsoft.com/office/drawing/2014/main" id="{0E794F4F-8E96-6E5D-3196-1F855985BC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933576"/>
            <a:ext cx="72390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Footer Placeholder 3">
            <a:extLst>
              <a:ext uri="{FF2B5EF4-FFF2-40B4-BE49-F238E27FC236}">
                <a16:creationId xmlns:a16="http://schemas.microsoft.com/office/drawing/2014/main" id="{080C2E2F-725A-A7D0-62C2-37072AB15BC0}"/>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200"/>
              <a:t>Δίκτυα Υπολογιστών Ι (B Eξάμηνο ΣΑΕΚ Αμπελοκήπων)</a:t>
            </a:r>
            <a:endParaRPr lang="en-US" altLang="el-GR" sz="1200"/>
          </a:p>
        </p:txBody>
      </p:sp>
      <p:sp>
        <p:nvSpPr>
          <p:cNvPr id="80901" name="Slide Number Placeholder 4">
            <a:extLst>
              <a:ext uri="{FF2B5EF4-FFF2-40B4-BE49-F238E27FC236}">
                <a16:creationId xmlns:a16="http://schemas.microsoft.com/office/drawing/2014/main" id="{19627EA9-1399-AA75-1CC3-18FCBFF0EF0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fld id="{66A84937-B05A-4EB4-BE62-6E6D9C8CE4E1}" type="slidenum">
              <a:rPr lang="en-US" altLang="el-GR" sz="1200"/>
              <a:pPr/>
              <a:t>10</a:t>
            </a:fld>
            <a:endParaRPr lang="en-US" altLang="el-GR" sz="1200"/>
          </a:p>
        </p:txBody>
      </p:sp>
      <p:sp>
        <p:nvSpPr>
          <p:cNvPr id="80902" name="Date Placeholder 5">
            <a:extLst>
              <a:ext uri="{FF2B5EF4-FFF2-40B4-BE49-F238E27FC236}">
                <a16:creationId xmlns:a16="http://schemas.microsoft.com/office/drawing/2014/main" id="{4D4A2F23-10E7-CB5A-ACE6-6096366A5590}"/>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200"/>
              <a:t>Mπακαλάκος Λεωνίδας</a:t>
            </a:r>
            <a:endParaRPr lang="en-US" altLang="el-GR"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DCB15A9D-AA39-556A-85E7-0810D112EC1E}"/>
              </a:ext>
            </a:extLst>
          </p:cNvPr>
          <p:cNvSpPr>
            <a:spLocks noGrp="1" noChangeArrowheads="1"/>
          </p:cNvSpPr>
          <p:nvPr>
            <p:ph type="title"/>
          </p:nvPr>
        </p:nvSpPr>
        <p:spPr/>
        <p:txBody>
          <a:bodyPr/>
          <a:lstStyle/>
          <a:p>
            <a:pPr eaLnBrk="1" hangingPunct="1"/>
            <a:r>
              <a:rPr lang="en-US" altLang="el-GR"/>
              <a:t>ARP Request and Reply</a:t>
            </a:r>
          </a:p>
        </p:txBody>
      </p:sp>
      <p:pic>
        <p:nvPicPr>
          <p:cNvPr id="81923" name="Picture 4">
            <a:extLst>
              <a:ext uri="{FF2B5EF4-FFF2-40B4-BE49-F238E27FC236}">
                <a16:creationId xmlns:a16="http://schemas.microsoft.com/office/drawing/2014/main" id="{0BCE65FB-CE6B-567F-1E8D-3CBA740245AA}"/>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79700" y="2295525"/>
            <a:ext cx="6821488" cy="3181350"/>
          </a:xfrm>
          <a:noFill/>
        </p:spPr>
      </p:pic>
      <p:sp>
        <p:nvSpPr>
          <p:cNvPr id="81924" name="Footer Placeholder 3">
            <a:extLst>
              <a:ext uri="{FF2B5EF4-FFF2-40B4-BE49-F238E27FC236}">
                <a16:creationId xmlns:a16="http://schemas.microsoft.com/office/drawing/2014/main" id="{D45A24D0-2E5B-DCD7-6E7B-D68CE63534A0}"/>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200"/>
              <a:t>Δίκτυα Υπολογιστών Ι (B Eξάμηνο ΣΑΕΚ Αμπελοκήπων)</a:t>
            </a:r>
            <a:endParaRPr lang="en-US" altLang="el-GR" sz="1200"/>
          </a:p>
        </p:txBody>
      </p:sp>
      <p:sp>
        <p:nvSpPr>
          <p:cNvPr id="81925" name="Slide Number Placeholder 4">
            <a:extLst>
              <a:ext uri="{FF2B5EF4-FFF2-40B4-BE49-F238E27FC236}">
                <a16:creationId xmlns:a16="http://schemas.microsoft.com/office/drawing/2014/main" id="{EACFCDBE-B03A-BAC0-5FEE-81322A30C32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fld id="{DAF4E844-1E50-405F-8FEE-DB2C743D940B}" type="slidenum">
              <a:rPr lang="en-US" altLang="el-GR" sz="1200"/>
              <a:pPr/>
              <a:t>11</a:t>
            </a:fld>
            <a:endParaRPr lang="en-US" altLang="el-GR" sz="1200"/>
          </a:p>
        </p:txBody>
      </p:sp>
      <p:sp>
        <p:nvSpPr>
          <p:cNvPr id="81926" name="Date Placeholder 5">
            <a:extLst>
              <a:ext uri="{FF2B5EF4-FFF2-40B4-BE49-F238E27FC236}">
                <a16:creationId xmlns:a16="http://schemas.microsoft.com/office/drawing/2014/main" id="{749B1F2B-5F38-9043-0993-B35997912962}"/>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200"/>
              <a:t>Wendell Odom CCENT/CCNA ICND1 100-101</a:t>
            </a:r>
            <a:endParaRPr lang="en-US" altLang="el-GR" sz="1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8" name="Rectangle 4107">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3" name="Picture 7" descr="Data Networking - VDI Communications Inc">
            <a:extLst>
              <a:ext uri="{FF2B5EF4-FFF2-40B4-BE49-F238E27FC236}">
                <a16:creationId xmlns:a16="http://schemas.microsoft.com/office/drawing/2014/main" id="{8FDC18FA-1811-5D74-7335-48F40E4DAE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09" r="10778" b="1"/>
          <a:stretch/>
        </p:blipFill>
        <p:spPr bwMode="auto">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4110" name="Freeform: Shape 4109">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12" name="Freeform: Shape 4111">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8" name="Rectangle 2">
            <a:extLst>
              <a:ext uri="{FF2B5EF4-FFF2-40B4-BE49-F238E27FC236}">
                <a16:creationId xmlns:a16="http://schemas.microsoft.com/office/drawing/2014/main" id="{0E93A31C-C5D7-1641-98EC-BA6530D7E843}"/>
              </a:ext>
            </a:extLst>
          </p:cNvPr>
          <p:cNvSpPr>
            <a:spLocks noGrp="1" noChangeArrowheads="1"/>
          </p:cNvSpPr>
          <p:nvPr>
            <p:ph type="ctrTitle"/>
          </p:nvPr>
        </p:nvSpPr>
        <p:spPr>
          <a:xfrm>
            <a:off x="477981" y="1122363"/>
            <a:ext cx="4023360" cy="3204134"/>
          </a:xfrm>
        </p:spPr>
        <p:txBody>
          <a:bodyPr anchor="b">
            <a:normAutofit/>
          </a:bodyPr>
          <a:lstStyle/>
          <a:p>
            <a:pPr eaLnBrk="1" hangingPunct="1"/>
            <a:r>
              <a:rPr lang="el-GR" altLang="el-GR" sz="4800"/>
              <a:t>Δίκτυα Μεταγωγής Δεδομένων</a:t>
            </a:r>
            <a:endParaRPr lang="en-US" altLang="el-GR" sz="4800"/>
          </a:p>
        </p:txBody>
      </p:sp>
      <p:sp>
        <p:nvSpPr>
          <p:cNvPr id="4114" name="Rectangle 41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16" name="Rectangle 41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1" name="Date Placeholder 5">
            <a:extLst>
              <a:ext uri="{FF2B5EF4-FFF2-40B4-BE49-F238E27FC236}">
                <a16:creationId xmlns:a16="http://schemas.microsoft.com/office/drawing/2014/main" id="{0F71887E-C85F-382C-193C-9B62AB26F53C}"/>
              </a:ext>
            </a:extLst>
          </p:cNvPr>
          <p:cNvSpPr>
            <a:spLocks noGrp="1"/>
          </p:cNvSpPr>
          <p:nvPr>
            <p:ph type="dt" sz="quarter" idx="10"/>
          </p:nvPr>
        </p:nvSpPr>
        <p:spPr>
          <a:xfrm>
            <a:off x="477981" y="6356350"/>
            <a:ext cx="27432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spcAft>
                <a:spcPts val="600"/>
              </a:spcAft>
            </a:pPr>
            <a:r>
              <a:rPr lang="el-GR" altLang="el-GR" sz="1200">
                <a:solidFill>
                  <a:schemeClr val="tx1">
                    <a:lumMod val="50000"/>
                    <a:lumOff val="50000"/>
                  </a:schemeClr>
                </a:solidFill>
              </a:rPr>
              <a:t>Mπακαλάκος Λεωνίδας</a:t>
            </a:r>
            <a:endParaRPr lang="en-US" altLang="el-GR" sz="1200">
              <a:solidFill>
                <a:schemeClr val="tx1">
                  <a:lumMod val="50000"/>
                  <a:lumOff val="50000"/>
                </a:schemeClr>
              </a:solidFill>
            </a:endParaRPr>
          </a:p>
        </p:txBody>
      </p:sp>
      <p:sp>
        <p:nvSpPr>
          <p:cNvPr id="4099" name="Footer Placeholder 3">
            <a:extLst>
              <a:ext uri="{FF2B5EF4-FFF2-40B4-BE49-F238E27FC236}">
                <a16:creationId xmlns:a16="http://schemas.microsoft.com/office/drawing/2014/main" id="{62B87C44-87D9-2172-AE12-D5518F53F92A}"/>
              </a:ext>
            </a:extLst>
          </p:cNvPr>
          <p:cNvSpPr>
            <a:spLocks noGrp="1"/>
          </p:cNvSpPr>
          <p:nvPr>
            <p:ph type="ftr" sz="quarter" idx="11"/>
          </p:nvPr>
        </p:nvSpPr>
        <p:spPr>
          <a:xfrm>
            <a:off x="5374178" y="6356350"/>
            <a:ext cx="41148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l">
              <a:spcAft>
                <a:spcPts val="600"/>
              </a:spcAft>
            </a:pPr>
            <a:r>
              <a:rPr lang="el-GR" altLang="el-GR" sz="1100">
                <a:solidFill>
                  <a:schemeClr val="bg1"/>
                </a:solidFill>
              </a:rPr>
              <a:t>Δίκτυα Υπολογιστών Ι (B Eξάμηνο ΣΑΕΚ Αμπελοκήπων)</a:t>
            </a:r>
            <a:endParaRPr lang="en-US" altLang="el-GR" sz="1100">
              <a:solidFill>
                <a:schemeClr val="bg1"/>
              </a:solidFill>
            </a:endParaRPr>
          </a:p>
        </p:txBody>
      </p:sp>
      <p:sp>
        <p:nvSpPr>
          <p:cNvPr id="4100" name="Slide Number Placeholder 4">
            <a:extLst>
              <a:ext uri="{FF2B5EF4-FFF2-40B4-BE49-F238E27FC236}">
                <a16:creationId xmlns:a16="http://schemas.microsoft.com/office/drawing/2014/main" id="{FEB52603-C7F9-55A4-6C88-58BBD7B9E0B0}"/>
              </a:ext>
            </a:extLst>
          </p:cNvPr>
          <p:cNvSpPr>
            <a:spLocks noGrp="1"/>
          </p:cNvSpPr>
          <p:nvPr>
            <p:ph type="sldNum" sz="quarter" idx="12"/>
          </p:nvPr>
        </p:nvSpPr>
        <p:spPr>
          <a:xfrm>
            <a:off x="9753600" y="6356350"/>
            <a:ext cx="16002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spcAft>
                <a:spcPts val="600"/>
              </a:spcAft>
            </a:pPr>
            <a:fld id="{42127170-F31B-49E2-B81D-F40A24F492ED}" type="slidenum">
              <a:rPr lang="en-US" altLang="el-GR" sz="1200">
                <a:solidFill>
                  <a:schemeClr val="bg1"/>
                </a:solidFill>
              </a:rPr>
              <a:pPr>
                <a:spcAft>
                  <a:spcPts val="600"/>
                </a:spcAft>
              </a:pPr>
              <a:t>12</a:t>
            </a:fld>
            <a:endParaRPr lang="en-US" altLang="el-GR" sz="1200">
              <a:solidFill>
                <a:schemeClr val="bg1"/>
              </a:solidFill>
            </a:endParaRPr>
          </a:p>
        </p:txBody>
      </p:sp>
    </p:spTree>
    <p:extLst>
      <p:ext uri="{BB962C8B-B14F-4D97-AF65-F5344CB8AC3E}">
        <p14:creationId xmlns:p14="http://schemas.microsoft.com/office/powerpoint/2010/main" val="408700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098"/>
                                        </p:tgtEl>
                                        <p:attrNameLst>
                                          <p:attrName>style.visibility</p:attrName>
                                        </p:attrNameLst>
                                      </p:cBhvr>
                                      <p:to>
                                        <p:strVal val="visible"/>
                                      </p:to>
                                    </p:set>
                                    <p:animEffect transition="in" filter="fade">
                                      <p:cBhvr>
                                        <p:cTn id="7" dur="7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D9A3A-9688-BDCB-A98A-94B2E60BFACD}"/>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Packet Switching</a:t>
            </a:r>
            <a:r>
              <a:rPr lang="el-GR" dirty="0">
                <a:latin typeface="Tahoma" panose="020B0604030504040204" pitchFamily="34" charset="0"/>
                <a:ea typeface="Tahoma" panose="020B0604030504040204" pitchFamily="34" charset="0"/>
                <a:cs typeface="Tahoma" panose="020B0604030504040204" pitchFamily="34" charset="0"/>
              </a:rPr>
              <a:t> (Μεταγωγή Πακέτων)</a:t>
            </a:r>
          </a:p>
        </p:txBody>
      </p:sp>
      <p:sp>
        <p:nvSpPr>
          <p:cNvPr id="3" name="Content Placeholder 2">
            <a:extLst>
              <a:ext uri="{FF2B5EF4-FFF2-40B4-BE49-F238E27FC236}">
                <a16:creationId xmlns:a16="http://schemas.microsoft.com/office/drawing/2014/main" id="{2C8FD307-A2E9-F2DE-C579-910443ABA387}"/>
              </a:ext>
            </a:extLst>
          </p:cNvPr>
          <p:cNvSpPr>
            <a:spLocks noGrp="1"/>
          </p:cNvSpPr>
          <p:nvPr>
            <p:ph idx="1"/>
          </p:nvPr>
        </p:nvSpPr>
        <p:spPr>
          <a:xfrm>
            <a:off x="812799" y="1676400"/>
            <a:ext cx="10375757" cy="4343400"/>
          </a:xfrm>
        </p:spPr>
        <p:txBody>
          <a:bodyPr/>
          <a:lstStyle/>
          <a:p>
            <a:pPr algn="l"/>
            <a:r>
              <a:rPr lang="el-GR" sz="1400" dirty="0">
                <a:latin typeface="Tahoma" panose="020B0604030504040204" pitchFamily="34" charset="0"/>
                <a:ea typeface="Tahoma" panose="020B0604030504040204" pitchFamily="34" charset="0"/>
                <a:cs typeface="Tahoma" panose="020B0604030504040204" pitchFamily="34" charset="0"/>
              </a:rPr>
              <a:t>Η μεταγωγή πακέτων είναι μια μέθοδος μετάδοσης δεδομένων όπου τα δεδομένα διαιρούνται σε πακέτα. Κάθε πακέτο έχει μια επικεφαλίδα που περιέχει την πληροφορία του προορισμού. Κάθε πακέτο προωθείται ανεξάρτητα στο δίκτυο, μέσω της πιο βέλτιστης διαδρομής, στον προορισμό χρησιμοποιώντας την πληροφορία της επικεφαλίδας. Στον προορισμό τα πακέτα δεδομένων </a:t>
            </a:r>
            <a:r>
              <a:rPr lang="el-GR" sz="1400" dirty="0" err="1">
                <a:latin typeface="Tahoma" panose="020B0604030504040204" pitchFamily="34" charset="0"/>
                <a:ea typeface="Tahoma" panose="020B0604030504040204" pitchFamily="34" charset="0"/>
                <a:cs typeface="Tahoma" panose="020B0604030504040204" pitchFamily="34" charset="0"/>
              </a:rPr>
              <a:t>επανενώνονται</a:t>
            </a:r>
            <a:r>
              <a:rPr lang="el-GR" sz="1400" dirty="0">
                <a:latin typeface="Tahoma" panose="020B0604030504040204" pitchFamily="34" charset="0"/>
                <a:ea typeface="Tahoma" panose="020B0604030504040204" pitchFamily="34" charset="0"/>
                <a:cs typeface="Tahoma" panose="020B0604030504040204" pitchFamily="34" charset="0"/>
              </a:rPr>
              <a:t>. Η μεταγωγή πακέτων χρησιμοποιείται στο </a:t>
            </a:r>
            <a:r>
              <a:rPr lang="en-US" sz="1400" dirty="0">
                <a:latin typeface="Tahoma" panose="020B0604030504040204" pitchFamily="34" charset="0"/>
                <a:ea typeface="Tahoma" panose="020B0604030504040204" pitchFamily="34" charset="0"/>
                <a:cs typeface="Tahoma" panose="020B0604030504040204" pitchFamily="34" charset="0"/>
              </a:rPr>
              <a:t>internet </a:t>
            </a:r>
            <a:r>
              <a:rPr lang="el-GR" sz="1400" dirty="0">
                <a:latin typeface="Tahoma" panose="020B0604030504040204" pitchFamily="34" charset="0"/>
                <a:ea typeface="Tahoma" panose="020B0604030504040204" pitchFamily="34" charset="0"/>
                <a:cs typeface="Tahoma" panose="020B0604030504040204" pitchFamily="34" charset="0"/>
              </a:rPr>
              <a:t>και τα περισσότερα τοπικά δίκτυα.</a:t>
            </a:r>
            <a:r>
              <a:rPr lang="en-US" sz="1400" dirty="0">
                <a:latin typeface="Tahoma" panose="020B0604030504040204" pitchFamily="34" charset="0"/>
                <a:ea typeface="Tahoma" panose="020B0604030504040204" pitchFamily="34" charset="0"/>
                <a:cs typeface="Tahoma" panose="020B0604030504040204" pitchFamily="34" charset="0"/>
              </a:rPr>
              <a:t> </a:t>
            </a:r>
            <a:endParaRPr lang="el-GR" sz="1400" dirty="0">
              <a:latin typeface="Tahoma" panose="020B0604030504040204" pitchFamily="34" charset="0"/>
              <a:ea typeface="Tahoma" panose="020B0604030504040204" pitchFamily="34" charset="0"/>
              <a:cs typeface="Tahoma" panose="020B0604030504040204" pitchFamily="34" charset="0"/>
            </a:endParaRPr>
          </a:p>
          <a:p>
            <a:pPr algn="l"/>
            <a:r>
              <a:rPr lang="el-GR" sz="1400" dirty="0">
                <a:latin typeface="Tahoma" panose="020B0604030504040204" pitchFamily="34" charset="0"/>
                <a:ea typeface="Tahoma" panose="020B0604030504040204" pitchFamily="34" charset="0"/>
                <a:cs typeface="Tahoma" panose="020B0604030504040204" pitchFamily="34" charset="0"/>
              </a:rPr>
              <a:t>Υπάρχουν δύο μέθοδοι μεταγωγής πακέτων</a:t>
            </a:r>
            <a:endParaRPr lang="en-US" sz="1400" dirty="0">
              <a:latin typeface="Tahoma" panose="020B0604030504040204" pitchFamily="34" charset="0"/>
              <a:ea typeface="Tahoma" panose="020B0604030504040204" pitchFamily="34" charset="0"/>
              <a:cs typeface="Tahoma" panose="020B0604030504040204" pitchFamily="34" charset="0"/>
            </a:endParaRPr>
          </a:p>
          <a:p>
            <a:pPr algn="l">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Datagram Packet Switching</a:t>
            </a:r>
            <a:r>
              <a:rPr lang="el-GR" sz="1400"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Connectionless): </a:t>
            </a:r>
            <a:r>
              <a:rPr lang="el-GR" sz="1400" dirty="0">
                <a:latin typeface="Tahoma" panose="020B0604030504040204" pitchFamily="34" charset="0"/>
                <a:ea typeface="Tahoma" panose="020B0604030504040204" pitchFamily="34" charset="0"/>
                <a:cs typeface="Tahoma" panose="020B0604030504040204" pitchFamily="34" charset="0"/>
              </a:rPr>
              <a:t>Στην μεταγωγή πακέτων </a:t>
            </a:r>
            <a:r>
              <a:rPr lang="en-US" sz="1400" dirty="0">
                <a:latin typeface="Tahoma" panose="020B0604030504040204" pitchFamily="34" charset="0"/>
                <a:ea typeface="Tahoma" panose="020B0604030504040204" pitchFamily="34" charset="0"/>
                <a:cs typeface="Tahoma" panose="020B0604030504040204" pitchFamily="34" charset="0"/>
              </a:rPr>
              <a:t>datagrams </a:t>
            </a:r>
            <a:r>
              <a:rPr lang="el-GR" sz="1400" dirty="0">
                <a:latin typeface="Tahoma" panose="020B0604030504040204" pitchFamily="34" charset="0"/>
                <a:ea typeface="Tahoma" panose="020B0604030504040204" pitchFamily="34" charset="0"/>
                <a:cs typeface="Tahoma" panose="020B0604030504040204" pitchFamily="34" charset="0"/>
              </a:rPr>
              <a:t>κάθε πακέτο προωθείται ανεξάρτητα βάσει της διεύθυνσης προορισμού. Οι αποφάσεις δρομολόγησης  γίνονται δυναμικά, έτσι κάθε πακέτο μπορεί να ακολουθήσει διαφορετική διαδρομή και τα πακέτα να φτάσουν ακανόνιστα. Το </a:t>
            </a:r>
            <a:r>
              <a:rPr lang="en-US" sz="1400" dirty="0">
                <a:latin typeface="Tahoma" panose="020B0604030504040204" pitchFamily="34" charset="0"/>
                <a:ea typeface="Tahoma" panose="020B0604030504040204" pitchFamily="34" charset="0"/>
                <a:cs typeface="Tahoma" panose="020B0604030504040204" pitchFamily="34" charset="0"/>
              </a:rPr>
              <a:t>internet </a:t>
            </a:r>
            <a:r>
              <a:rPr lang="el-GR" sz="1400" dirty="0">
                <a:latin typeface="Tahoma" panose="020B0604030504040204" pitchFamily="34" charset="0"/>
                <a:ea typeface="Tahoma" panose="020B0604030504040204" pitchFamily="34" charset="0"/>
                <a:cs typeface="Tahoma" panose="020B0604030504040204" pitchFamily="34" charset="0"/>
              </a:rPr>
              <a:t>χρησιμοποιεί αυτόν  τον τρόπο μεταγωγής</a:t>
            </a:r>
          </a:p>
          <a:p>
            <a:pPr algn="l">
              <a:buFont typeface="Arial" panose="020B0604020202020204" pitchFamily="34" charset="0"/>
              <a:buChar char="•"/>
            </a:pPr>
            <a:r>
              <a:rPr lang="en-US" sz="1400" dirty="0">
                <a:latin typeface="Tahoma" panose="020B0604030504040204" pitchFamily="34" charset="0"/>
                <a:ea typeface="Tahoma" panose="020B0604030504040204" pitchFamily="34" charset="0"/>
                <a:cs typeface="Tahoma" panose="020B0604030504040204" pitchFamily="34" charset="0"/>
              </a:rPr>
              <a:t>Virtual Circuit Packet Switching (Connection oriented): </a:t>
            </a:r>
            <a:r>
              <a:rPr lang="el-GR" sz="1400" dirty="0">
                <a:latin typeface="Tahoma" panose="020B0604030504040204" pitchFamily="34" charset="0"/>
                <a:ea typeface="Tahoma" panose="020B0604030504040204" pitchFamily="34" charset="0"/>
                <a:cs typeface="Tahoma" panose="020B0604030504040204" pitchFamily="34" charset="0"/>
              </a:rPr>
              <a:t>Αυτός ο τρόπος δημιουργεί μια διαδρομή πριν αποσταλούν τα πακέτα. Τα πακέτα θα ακολουθήσουν την ίδια διαδρομή. Αυτό κάνει τη δρομολόγηση στο δίκτυο πολύ εύκολη και τα πακέτα θα φτάσουν όλα στην σωστή σειρά.</a:t>
            </a:r>
            <a:r>
              <a:rPr lang="en-US" sz="1400" dirty="0">
                <a:latin typeface="Tahoma" panose="020B0604030504040204" pitchFamily="34" charset="0"/>
                <a:ea typeface="Tahoma" panose="020B0604030504040204" pitchFamily="34" charset="0"/>
                <a:cs typeface="Tahoma" panose="020B0604030504040204" pitchFamily="34" charset="0"/>
              </a:rPr>
              <a:t> </a:t>
            </a:r>
            <a:endParaRPr lang="el-GR" sz="1400" dirty="0">
              <a:latin typeface="Tahoma" panose="020B0604030504040204" pitchFamily="34" charset="0"/>
              <a:ea typeface="Tahoma" panose="020B0604030504040204" pitchFamily="34" charset="0"/>
              <a:cs typeface="Tahoma" panose="020B0604030504040204" pitchFamily="34" charset="0"/>
            </a:endParaRPr>
          </a:p>
          <a:p>
            <a:pPr algn="l">
              <a:buFont typeface="Arial" panose="020B0604020202020204" pitchFamily="34" charset="0"/>
              <a:buChar char="•"/>
            </a:pPr>
            <a:r>
              <a:rPr lang="el-GR" sz="1400" dirty="0">
                <a:latin typeface="Tahoma" panose="020B0604030504040204" pitchFamily="34" charset="0"/>
                <a:ea typeface="Tahoma" panose="020B0604030504040204" pitchFamily="34" charset="0"/>
                <a:cs typeface="Tahoma" panose="020B0604030504040204" pitchFamily="34" charset="0"/>
              </a:rPr>
              <a:t>Τα δίκτυα μεταγωγής πακέτων σχεδιάστηκαν αρχικά για να αντιμετωπίσουν τις εν γένει αδυναμίες της αποστολής δεδομένων πάνω από δίκτυα μεταγωγής αναλογικών κυκλωμάτων. Η μεταγωγή κυκλώματος δεν είναι πολύ αποτελεσματική για μικρά μηνύματα και τα αναλογικά κυκλώματα προκαλούν στα δεδομένα θόρυβο και σφάλματα.</a:t>
            </a:r>
            <a:endParaRPr lang="en-US" sz="1400" dirty="0">
              <a:latin typeface="Tahoma" panose="020B0604030504040204" pitchFamily="34" charset="0"/>
              <a:ea typeface="Tahoma" panose="020B0604030504040204" pitchFamily="34" charset="0"/>
              <a:cs typeface="Tahoma" panose="020B0604030504040204" pitchFamily="34" charset="0"/>
            </a:endParaRPr>
          </a:p>
          <a:p>
            <a:pPr algn="l"/>
            <a:endParaRPr lang="en-US" sz="1400" dirty="0">
              <a:solidFill>
                <a:srgbClr val="123466"/>
              </a:solidFill>
              <a:latin typeface="Tahoma" panose="020B0604030504040204" pitchFamily="34" charset="0"/>
              <a:ea typeface="Tahoma" panose="020B0604030504040204" pitchFamily="34" charset="0"/>
              <a:cs typeface="Tahoma" panose="020B0604030504040204" pitchFamily="34" charset="0"/>
            </a:endParaRPr>
          </a:p>
          <a:p>
            <a:endParaRPr lang="el-GR" dirty="0"/>
          </a:p>
        </p:txBody>
      </p:sp>
      <p:sp>
        <p:nvSpPr>
          <p:cNvPr id="4" name="Date Placeholder 3">
            <a:extLst>
              <a:ext uri="{FF2B5EF4-FFF2-40B4-BE49-F238E27FC236}">
                <a16:creationId xmlns:a16="http://schemas.microsoft.com/office/drawing/2014/main" id="{920C6ABA-E0A7-24D1-0CF6-577A65E4A3AF}"/>
              </a:ext>
            </a:extLst>
          </p:cNvPr>
          <p:cNvSpPr>
            <a:spLocks noGrp="1"/>
          </p:cNvSpPr>
          <p:nvPr>
            <p:ph type="dt" sz="half" idx="10"/>
          </p:nvPr>
        </p:nvSpPr>
        <p:spPr/>
        <p:txBody>
          <a:bodyPr/>
          <a:lstStyle/>
          <a:p>
            <a:pPr>
              <a:defRPr/>
            </a:pPr>
            <a:r>
              <a:rPr lang="el-GR" altLang="el-GR"/>
              <a:t>Mπακαλάκος Λεωνίδας</a:t>
            </a:r>
            <a:endParaRPr lang="en-US" altLang="el-GR"/>
          </a:p>
        </p:txBody>
      </p:sp>
      <p:sp>
        <p:nvSpPr>
          <p:cNvPr id="5" name="Footer Placeholder 4">
            <a:extLst>
              <a:ext uri="{FF2B5EF4-FFF2-40B4-BE49-F238E27FC236}">
                <a16:creationId xmlns:a16="http://schemas.microsoft.com/office/drawing/2014/main" id="{1A9841D0-6317-01D2-56EA-C75DC3C4CBB2}"/>
              </a:ext>
            </a:extLst>
          </p:cNvPr>
          <p:cNvSpPr>
            <a:spLocks noGrp="1"/>
          </p:cNvSpPr>
          <p:nvPr>
            <p:ph type="ftr" sz="quarter" idx="11"/>
          </p:nvPr>
        </p:nvSpPr>
        <p:spPr/>
        <p:txBody>
          <a:bodyPr/>
          <a:lstStyle/>
          <a:p>
            <a:pPr>
              <a:defRPr/>
            </a:pPr>
            <a:r>
              <a:rPr lang="el-GR" altLang="el-GR"/>
              <a:t>Δίκτυα Υπολογιστών Ι (B Eξάμηνο ΣΑΕΚ Αμπελοκήπων)</a:t>
            </a:r>
            <a:endParaRPr lang="en-US" altLang="el-GR"/>
          </a:p>
        </p:txBody>
      </p:sp>
      <p:sp>
        <p:nvSpPr>
          <p:cNvPr id="6" name="Slide Number Placeholder 5">
            <a:extLst>
              <a:ext uri="{FF2B5EF4-FFF2-40B4-BE49-F238E27FC236}">
                <a16:creationId xmlns:a16="http://schemas.microsoft.com/office/drawing/2014/main" id="{429BAF15-D56C-67D1-7E96-2A9B1CB6E080}"/>
              </a:ext>
            </a:extLst>
          </p:cNvPr>
          <p:cNvSpPr>
            <a:spLocks noGrp="1"/>
          </p:cNvSpPr>
          <p:nvPr>
            <p:ph type="sldNum" sz="quarter" idx="12"/>
          </p:nvPr>
        </p:nvSpPr>
        <p:spPr/>
        <p:txBody>
          <a:bodyPr/>
          <a:lstStyle/>
          <a:p>
            <a:pPr>
              <a:defRPr/>
            </a:pPr>
            <a:fld id="{33BD4550-FE60-414F-A5FC-694C6F34FA52}" type="slidenum">
              <a:rPr lang="en-US" altLang="el-GR" smtClean="0"/>
              <a:pPr>
                <a:defRPr/>
              </a:pPr>
              <a:t>13</a:t>
            </a:fld>
            <a:endParaRPr lang="en-US" altLang="el-GR"/>
          </a:p>
        </p:txBody>
      </p:sp>
    </p:spTree>
    <p:extLst>
      <p:ext uri="{BB962C8B-B14F-4D97-AF65-F5344CB8AC3E}">
        <p14:creationId xmlns:p14="http://schemas.microsoft.com/office/powerpoint/2010/main" val="4232520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0D12147-BFCB-1250-0468-C187AC860630}"/>
              </a:ext>
            </a:extLst>
          </p:cNvPr>
          <p:cNvSpPr>
            <a:spLocks noGrp="1" noChangeArrowheads="1"/>
          </p:cNvSpPr>
          <p:nvPr>
            <p:ph type="title"/>
          </p:nvPr>
        </p:nvSpPr>
        <p:spPr/>
        <p:txBody>
          <a:bodyPr/>
          <a:lstStyle/>
          <a:p>
            <a:r>
              <a:rPr lang="en-US" altLang="el-GR">
                <a:latin typeface="Tahoma" panose="020B0604030504040204" pitchFamily="34" charset="0"/>
              </a:rPr>
              <a:t>Autonegotiation</a:t>
            </a:r>
          </a:p>
        </p:txBody>
      </p:sp>
      <p:pic>
        <p:nvPicPr>
          <p:cNvPr id="14340" name="Picture 4">
            <a:extLst>
              <a:ext uri="{FF2B5EF4-FFF2-40B4-BE49-F238E27FC236}">
                <a16:creationId xmlns:a16="http://schemas.microsoft.com/office/drawing/2014/main" id="{9BB6048B-9FEA-66F7-D847-3184F17DA51A}"/>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76400" y="1905000"/>
            <a:ext cx="4191000" cy="2590800"/>
          </a:xfrm>
          <a:noFill/>
          <a:ln/>
        </p:spPr>
      </p:pic>
      <p:pic>
        <p:nvPicPr>
          <p:cNvPr id="14341" name="Picture 5">
            <a:extLst>
              <a:ext uri="{FF2B5EF4-FFF2-40B4-BE49-F238E27FC236}">
                <a16:creationId xmlns:a16="http://schemas.microsoft.com/office/drawing/2014/main" id="{22783035-6185-680F-0ED8-07B701933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981200"/>
            <a:ext cx="4191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1AFF0883-C547-AE5E-9432-19F344001239}"/>
              </a:ext>
            </a:extLst>
          </p:cNvPr>
          <p:cNvSpPr>
            <a:spLocks noGrp="1"/>
          </p:cNvSpPr>
          <p:nvPr>
            <p:ph type="ftr" sz="quarter" idx="11"/>
          </p:nvPr>
        </p:nvSpPr>
        <p:spPr/>
        <p:txBody>
          <a:bodyPr/>
          <a:lstStyle/>
          <a:p>
            <a:r>
              <a:rPr lang="el-GR" altLang="el-GR"/>
              <a:t>Δίκτυα Υπολογιστών Ι (B Eξάμηνο ΣΑΕΚ Αμπελοκήπων)</a:t>
            </a:r>
            <a:endParaRPr lang="en-US" altLang="el-GR"/>
          </a:p>
        </p:txBody>
      </p:sp>
      <p:sp>
        <p:nvSpPr>
          <p:cNvPr id="3" name="Date Placeholder 2">
            <a:extLst>
              <a:ext uri="{FF2B5EF4-FFF2-40B4-BE49-F238E27FC236}">
                <a16:creationId xmlns:a16="http://schemas.microsoft.com/office/drawing/2014/main" id="{5D4605AB-4C9E-EBDF-7B28-6B753CA84B20}"/>
              </a:ext>
            </a:extLst>
          </p:cNvPr>
          <p:cNvSpPr>
            <a:spLocks noGrp="1"/>
          </p:cNvSpPr>
          <p:nvPr>
            <p:ph type="dt" sz="half" idx="10"/>
          </p:nvPr>
        </p:nvSpPr>
        <p:spPr/>
        <p:txBody>
          <a:bodyPr/>
          <a:lstStyle/>
          <a:p>
            <a:r>
              <a:rPr lang="el-GR" altLang="el-GR"/>
              <a:t>Wendell Odom CCENT/CCNA ICND1 100-101</a:t>
            </a:r>
            <a:endParaRPr lang="en-US" altLang="el-GR"/>
          </a:p>
        </p:txBody>
      </p:sp>
      <p:sp>
        <p:nvSpPr>
          <p:cNvPr id="4" name="Slide Number Placeholder 3">
            <a:extLst>
              <a:ext uri="{FF2B5EF4-FFF2-40B4-BE49-F238E27FC236}">
                <a16:creationId xmlns:a16="http://schemas.microsoft.com/office/drawing/2014/main" id="{54310A02-725D-BD76-92CD-FC491D3AA9DB}"/>
              </a:ext>
            </a:extLst>
          </p:cNvPr>
          <p:cNvSpPr>
            <a:spLocks noGrp="1"/>
          </p:cNvSpPr>
          <p:nvPr>
            <p:ph type="sldNum" sz="quarter" idx="12"/>
          </p:nvPr>
        </p:nvSpPr>
        <p:spPr/>
        <p:txBody>
          <a:bodyPr/>
          <a:lstStyle/>
          <a:p>
            <a:fld id="{D10A575F-C60E-473A-B403-A9A383E88257}" type="slidenum">
              <a:rPr lang="en-US" altLang="el-GR" smtClean="0"/>
              <a:pPr/>
              <a:t>14</a:t>
            </a:fld>
            <a:endParaRPr lang="en-US" altLang="el-G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8B5BACC-680C-B81F-0D89-278B75E29E48}"/>
              </a:ext>
            </a:extLst>
          </p:cNvPr>
          <p:cNvSpPr>
            <a:spLocks noGrp="1" noChangeArrowheads="1"/>
          </p:cNvSpPr>
          <p:nvPr>
            <p:ph type="title"/>
          </p:nvPr>
        </p:nvSpPr>
        <p:spPr/>
        <p:txBody>
          <a:bodyPr/>
          <a:lstStyle/>
          <a:p>
            <a:r>
              <a:rPr lang="en-US" altLang="el-GR" dirty="0">
                <a:latin typeface="Tahoma" panose="020B0604030504040204" pitchFamily="34" charset="0"/>
              </a:rPr>
              <a:t>Collision Domains</a:t>
            </a:r>
            <a:r>
              <a:rPr lang="el-GR" altLang="el-GR" dirty="0">
                <a:latin typeface="Tahoma" panose="020B0604030504040204" pitchFamily="34" charset="0"/>
              </a:rPr>
              <a:t> (Περιοχές σύγκρουσης)</a:t>
            </a:r>
            <a:endParaRPr lang="en-US" altLang="el-GR" dirty="0">
              <a:latin typeface="Tahoma" panose="020B0604030504040204" pitchFamily="34" charset="0"/>
            </a:endParaRPr>
          </a:p>
        </p:txBody>
      </p:sp>
      <p:pic>
        <p:nvPicPr>
          <p:cNvPr id="11268" name="Picture 4">
            <a:extLst>
              <a:ext uri="{FF2B5EF4-FFF2-40B4-BE49-F238E27FC236}">
                <a16:creationId xmlns:a16="http://schemas.microsoft.com/office/drawing/2014/main" id="{58509450-08C3-EC72-03F6-14B8AE55D2B9}"/>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438401" y="2438400"/>
            <a:ext cx="7162799" cy="2971800"/>
          </a:xfrm>
          <a:noFill/>
          <a:ln/>
        </p:spPr>
      </p:pic>
      <p:sp>
        <p:nvSpPr>
          <p:cNvPr id="2" name="Footer Placeholder 1">
            <a:extLst>
              <a:ext uri="{FF2B5EF4-FFF2-40B4-BE49-F238E27FC236}">
                <a16:creationId xmlns:a16="http://schemas.microsoft.com/office/drawing/2014/main" id="{C2896905-251A-9415-EA53-F7D6C8FA181F}"/>
              </a:ext>
            </a:extLst>
          </p:cNvPr>
          <p:cNvSpPr>
            <a:spLocks noGrp="1"/>
          </p:cNvSpPr>
          <p:nvPr>
            <p:ph type="ftr" sz="quarter" idx="11"/>
          </p:nvPr>
        </p:nvSpPr>
        <p:spPr/>
        <p:txBody>
          <a:bodyPr/>
          <a:lstStyle/>
          <a:p>
            <a:r>
              <a:rPr lang="el-GR" altLang="el-GR"/>
              <a:t>Δίκτυα Υπολογιστών Ι (B Eξάμηνο ΣΑΕΚ Αμπελοκήπων)</a:t>
            </a:r>
            <a:endParaRPr lang="en-US" altLang="el-GR"/>
          </a:p>
        </p:txBody>
      </p:sp>
      <p:sp>
        <p:nvSpPr>
          <p:cNvPr id="3" name="Date Placeholder 2">
            <a:extLst>
              <a:ext uri="{FF2B5EF4-FFF2-40B4-BE49-F238E27FC236}">
                <a16:creationId xmlns:a16="http://schemas.microsoft.com/office/drawing/2014/main" id="{C210E1AB-18FF-E03E-F9D3-BB08F6EDF4A6}"/>
              </a:ext>
            </a:extLst>
          </p:cNvPr>
          <p:cNvSpPr>
            <a:spLocks noGrp="1"/>
          </p:cNvSpPr>
          <p:nvPr>
            <p:ph type="dt" sz="half" idx="10"/>
          </p:nvPr>
        </p:nvSpPr>
        <p:spPr/>
        <p:txBody>
          <a:bodyPr/>
          <a:lstStyle/>
          <a:p>
            <a:r>
              <a:rPr lang="el-GR" altLang="el-GR"/>
              <a:t>Wendell Odom CCENT/CCNA ICND1 100-101</a:t>
            </a:r>
            <a:endParaRPr lang="en-US" altLang="el-GR"/>
          </a:p>
        </p:txBody>
      </p:sp>
      <p:sp>
        <p:nvSpPr>
          <p:cNvPr id="4" name="Slide Number Placeholder 3">
            <a:extLst>
              <a:ext uri="{FF2B5EF4-FFF2-40B4-BE49-F238E27FC236}">
                <a16:creationId xmlns:a16="http://schemas.microsoft.com/office/drawing/2014/main" id="{CD2CA0D8-09CC-A0CE-1C98-F07CBA7B1448}"/>
              </a:ext>
            </a:extLst>
          </p:cNvPr>
          <p:cNvSpPr>
            <a:spLocks noGrp="1"/>
          </p:cNvSpPr>
          <p:nvPr>
            <p:ph type="sldNum" sz="quarter" idx="12"/>
          </p:nvPr>
        </p:nvSpPr>
        <p:spPr/>
        <p:txBody>
          <a:bodyPr/>
          <a:lstStyle/>
          <a:p>
            <a:fld id="{D10A575F-C60E-473A-B403-A9A383E88257}" type="slidenum">
              <a:rPr lang="en-US" altLang="el-GR" smtClean="0"/>
              <a:pPr/>
              <a:t>15</a:t>
            </a:fld>
            <a:endParaRPr lang="en-US" altLang="el-G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A386837-0DEE-9F4F-C44C-F0E84BBDDAEB}"/>
              </a:ext>
            </a:extLst>
          </p:cNvPr>
          <p:cNvSpPr>
            <a:spLocks noGrp="1" noChangeArrowheads="1"/>
          </p:cNvSpPr>
          <p:nvPr>
            <p:ph type="title"/>
          </p:nvPr>
        </p:nvSpPr>
        <p:spPr/>
        <p:txBody>
          <a:bodyPr/>
          <a:lstStyle/>
          <a:p>
            <a:r>
              <a:rPr lang="en-US" altLang="el-GR" dirty="0">
                <a:latin typeface="Tahoma" panose="020B0604030504040204" pitchFamily="34" charset="0"/>
              </a:rPr>
              <a:t>Bridges &amp; Collision Domain (</a:t>
            </a:r>
            <a:r>
              <a:rPr lang="el-GR" altLang="el-GR" dirty="0">
                <a:latin typeface="Tahoma" panose="020B0604030504040204" pitchFamily="34" charset="0"/>
              </a:rPr>
              <a:t>Περιοχές σύγκρουσης σε </a:t>
            </a:r>
            <a:r>
              <a:rPr lang="en-US" altLang="el-GR" dirty="0">
                <a:latin typeface="Tahoma" panose="020B0604030504040204" pitchFamily="34" charset="0"/>
              </a:rPr>
              <a:t>bridges)</a:t>
            </a:r>
          </a:p>
        </p:txBody>
      </p:sp>
      <p:pic>
        <p:nvPicPr>
          <p:cNvPr id="3076" name="Picture 4">
            <a:extLst>
              <a:ext uri="{FF2B5EF4-FFF2-40B4-BE49-F238E27FC236}">
                <a16:creationId xmlns:a16="http://schemas.microsoft.com/office/drawing/2014/main" id="{D6C08B4E-2A8B-0FA5-2C57-B8891236F8A7}"/>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54300" y="2973389"/>
            <a:ext cx="6872288" cy="1824037"/>
          </a:xfrm>
          <a:noFill/>
          <a:ln/>
        </p:spPr>
      </p:pic>
      <p:sp>
        <p:nvSpPr>
          <p:cNvPr id="2" name="Footer Placeholder 1">
            <a:extLst>
              <a:ext uri="{FF2B5EF4-FFF2-40B4-BE49-F238E27FC236}">
                <a16:creationId xmlns:a16="http://schemas.microsoft.com/office/drawing/2014/main" id="{EE11A372-5622-73BA-D18E-2D7068539164}"/>
              </a:ext>
            </a:extLst>
          </p:cNvPr>
          <p:cNvSpPr>
            <a:spLocks noGrp="1"/>
          </p:cNvSpPr>
          <p:nvPr>
            <p:ph type="ftr" sz="quarter" idx="11"/>
          </p:nvPr>
        </p:nvSpPr>
        <p:spPr/>
        <p:txBody>
          <a:bodyPr/>
          <a:lstStyle/>
          <a:p>
            <a:r>
              <a:rPr lang="el-GR" altLang="el-GR"/>
              <a:t>Δίκτυα Υπολογιστών Ι (B Eξάμηνο ΣΑΕΚ Αμπελοκήπων)</a:t>
            </a:r>
            <a:endParaRPr lang="en-US" altLang="el-GR"/>
          </a:p>
        </p:txBody>
      </p:sp>
      <p:sp>
        <p:nvSpPr>
          <p:cNvPr id="3" name="Date Placeholder 2">
            <a:extLst>
              <a:ext uri="{FF2B5EF4-FFF2-40B4-BE49-F238E27FC236}">
                <a16:creationId xmlns:a16="http://schemas.microsoft.com/office/drawing/2014/main" id="{C375C835-4320-B12A-055E-50BF72ACC48B}"/>
              </a:ext>
            </a:extLst>
          </p:cNvPr>
          <p:cNvSpPr>
            <a:spLocks noGrp="1"/>
          </p:cNvSpPr>
          <p:nvPr>
            <p:ph type="dt" sz="half" idx="10"/>
          </p:nvPr>
        </p:nvSpPr>
        <p:spPr/>
        <p:txBody>
          <a:bodyPr/>
          <a:lstStyle/>
          <a:p>
            <a:r>
              <a:rPr lang="el-GR" altLang="el-GR"/>
              <a:t>Wendell Odom CCENT/CCNA ICND1 100-101</a:t>
            </a:r>
            <a:endParaRPr lang="en-US" altLang="el-GR"/>
          </a:p>
        </p:txBody>
      </p:sp>
      <p:sp>
        <p:nvSpPr>
          <p:cNvPr id="4" name="Slide Number Placeholder 3">
            <a:extLst>
              <a:ext uri="{FF2B5EF4-FFF2-40B4-BE49-F238E27FC236}">
                <a16:creationId xmlns:a16="http://schemas.microsoft.com/office/drawing/2014/main" id="{E57CD9D6-FECE-D842-EBD2-C6A991B051E2}"/>
              </a:ext>
            </a:extLst>
          </p:cNvPr>
          <p:cNvSpPr>
            <a:spLocks noGrp="1"/>
          </p:cNvSpPr>
          <p:nvPr>
            <p:ph type="sldNum" sz="quarter" idx="12"/>
          </p:nvPr>
        </p:nvSpPr>
        <p:spPr/>
        <p:txBody>
          <a:bodyPr/>
          <a:lstStyle/>
          <a:p>
            <a:fld id="{D10A575F-C60E-473A-B403-A9A383E88257}" type="slidenum">
              <a:rPr lang="en-US" altLang="el-GR" smtClean="0"/>
              <a:pPr/>
              <a:t>16</a:t>
            </a:fld>
            <a:endParaRPr lang="en-US" altLang="el-G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FDF9912-6C00-4E1A-CB7B-DD3EF02937DE}"/>
              </a:ext>
            </a:extLst>
          </p:cNvPr>
          <p:cNvSpPr>
            <a:spLocks noGrp="1" noChangeArrowheads="1"/>
          </p:cNvSpPr>
          <p:nvPr>
            <p:ph type="title"/>
          </p:nvPr>
        </p:nvSpPr>
        <p:spPr/>
        <p:txBody>
          <a:bodyPr/>
          <a:lstStyle/>
          <a:p>
            <a:r>
              <a:rPr lang="en-US" altLang="el-GR" sz="2800" dirty="0">
                <a:latin typeface="Tahoma" panose="020B0604030504040204" pitchFamily="34" charset="0"/>
              </a:rPr>
              <a:t>Collision Domains in Switches (</a:t>
            </a:r>
            <a:r>
              <a:rPr lang="el-GR" altLang="el-GR" sz="2800" dirty="0">
                <a:latin typeface="Tahoma" panose="020B0604030504040204" pitchFamily="34" charset="0"/>
              </a:rPr>
              <a:t>Περιοχές σύγκρουσης στα </a:t>
            </a:r>
            <a:r>
              <a:rPr lang="en-US" altLang="el-GR" sz="2800" dirty="0">
                <a:latin typeface="Tahoma" panose="020B0604030504040204" pitchFamily="34" charset="0"/>
              </a:rPr>
              <a:t>switches)</a:t>
            </a:r>
          </a:p>
        </p:txBody>
      </p:sp>
      <p:pic>
        <p:nvPicPr>
          <p:cNvPr id="7172" name="Picture 4">
            <a:extLst>
              <a:ext uri="{FF2B5EF4-FFF2-40B4-BE49-F238E27FC236}">
                <a16:creationId xmlns:a16="http://schemas.microsoft.com/office/drawing/2014/main" id="{BDC05315-4173-335D-2FF3-81A39C5E305B}"/>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741613" y="2962275"/>
            <a:ext cx="6697662" cy="1847850"/>
          </a:xfrm>
          <a:noFill/>
          <a:ln/>
        </p:spPr>
      </p:pic>
      <p:sp>
        <p:nvSpPr>
          <p:cNvPr id="2" name="Footer Placeholder 1">
            <a:extLst>
              <a:ext uri="{FF2B5EF4-FFF2-40B4-BE49-F238E27FC236}">
                <a16:creationId xmlns:a16="http://schemas.microsoft.com/office/drawing/2014/main" id="{8D2BEF7E-B04E-2F1C-7F44-F1003BF91971}"/>
              </a:ext>
            </a:extLst>
          </p:cNvPr>
          <p:cNvSpPr>
            <a:spLocks noGrp="1"/>
          </p:cNvSpPr>
          <p:nvPr>
            <p:ph type="ftr" sz="quarter" idx="11"/>
          </p:nvPr>
        </p:nvSpPr>
        <p:spPr/>
        <p:txBody>
          <a:bodyPr/>
          <a:lstStyle/>
          <a:p>
            <a:r>
              <a:rPr lang="el-GR" altLang="el-GR"/>
              <a:t>Δίκτυα Υπολογιστών Ι (B Eξάμηνο ΣΑΕΚ Αμπελοκήπων)</a:t>
            </a:r>
            <a:endParaRPr lang="en-US" altLang="el-GR"/>
          </a:p>
        </p:txBody>
      </p:sp>
      <p:sp>
        <p:nvSpPr>
          <p:cNvPr id="3" name="Date Placeholder 2">
            <a:extLst>
              <a:ext uri="{FF2B5EF4-FFF2-40B4-BE49-F238E27FC236}">
                <a16:creationId xmlns:a16="http://schemas.microsoft.com/office/drawing/2014/main" id="{1E88445F-6BB6-579B-E956-80DA08ABB6C0}"/>
              </a:ext>
            </a:extLst>
          </p:cNvPr>
          <p:cNvSpPr>
            <a:spLocks noGrp="1"/>
          </p:cNvSpPr>
          <p:nvPr>
            <p:ph type="dt" sz="half" idx="10"/>
          </p:nvPr>
        </p:nvSpPr>
        <p:spPr/>
        <p:txBody>
          <a:bodyPr/>
          <a:lstStyle/>
          <a:p>
            <a:r>
              <a:rPr lang="el-GR" altLang="el-GR"/>
              <a:t>Wendell Odom CCENT/CCNA ICND1 100-101</a:t>
            </a:r>
            <a:endParaRPr lang="en-US" altLang="el-GR"/>
          </a:p>
        </p:txBody>
      </p:sp>
      <p:sp>
        <p:nvSpPr>
          <p:cNvPr id="4" name="Slide Number Placeholder 3">
            <a:extLst>
              <a:ext uri="{FF2B5EF4-FFF2-40B4-BE49-F238E27FC236}">
                <a16:creationId xmlns:a16="http://schemas.microsoft.com/office/drawing/2014/main" id="{3535E16F-B412-A81A-3CFD-571CBC6E6DD0}"/>
              </a:ext>
            </a:extLst>
          </p:cNvPr>
          <p:cNvSpPr>
            <a:spLocks noGrp="1"/>
          </p:cNvSpPr>
          <p:nvPr>
            <p:ph type="sldNum" sz="quarter" idx="12"/>
          </p:nvPr>
        </p:nvSpPr>
        <p:spPr/>
        <p:txBody>
          <a:bodyPr/>
          <a:lstStyle/>
          <a:p>
            <a:fld id="{D10A575F-C60E-473A-B403-A9A383E88257}" type="slidenum">
              <a:rPr lang="en-US" altLang="el-GR" smtClean="0"/>
              <a:pPr/>
              <a:t>17</a:t>
            </a:fld>
            <a:endParaRPr lang="en-US" alt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53A348C-9497-D729-4023-D52A62CB5D31}"/>
              </a:ext>
            </a:extLst>
          </p:cNvPr>
          <p:cNvSpPr>
            <a:spLocks noGrp="1" noChangeArrowheads="1"/>
          </p:cNvSpPr>
          <p:nvPr>
            <p:ph type="title"/>
          </p:nvPr>
        </p:nvSpPr>
        <p:spPr/>
        <p:txBody>
          <a:bodyPr/>
          <a:lstStyle/>
          <a:p>
            <a:r>
              <a:rPr lang="en-US" altLang="el-GR" dirty="0"/>
              <a:t>Broadcast Domains</a:t>
            </a:r>
            <a:r>
              <a:rPr lang="el-GR" altLang="el-GR" dirty="0"/>
              <a:t> (Περιοχές εκπομπής σε </a:t>
            </a:r>
            <a:r>
              <a:rPr lang="en-US" altLang="el-GR" dirty="0"/>
              <a:t>router</a:t>
            </a:r>
            <a:r>
              <a:rPr lang="el-GR" altLang="el-GR" dirty="0"/>
              <a:t>)</a:t>
            </a:r>
            <a:endParaRPr lang="en-US" altLang="el-GR" dirty="0"/>
          </a:p>
        </p:txBody>
      </p:sp>
      <p:pic>
        <p:nvPicPr>
          <p:cNvPr id="12292" name="Picture 4">
            <a:extLst>
              <a:ext uri="{FF2B5EF4-FFF2-40B4-BE49-F238E27FC236}">
                <a16:creationId xmlns:a16="http://schemas.microsoft.com/office/drawing/2014/main" id="{D4EBE27F-2D10-D633-E7C9-D9BF576A2125}"/>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819401" y="2514600"/>
            <a:ext cx="6781799" cy="2819400"/>
          </a:xfrm>
          <a:noFill/>
          <a:ln/>
        </p:spPr>
      </p:pic>
      <p:sp>
        <p:nvSpPr>
          <p:cNvPr id="2" name="Footer Placeholder 1">
            <a:extLst>
              <a:ext uri="{FF2B5EF4-FFF2-40B4-BE49-F238E27FC236}">
                <a16:creationId xmlns:a16="http://schemas.microsoft.com/office/drawing/2014/main" id="{13156476-508B-2C39-E428-7E099DECAC2C}"/>
              </a:ext>
            </a:extLst>
          </p:cNvPr>
          <p:cNvSpPr>
            <a:spLocks noGrp="1"/>
          </p:cNvSpPr>
          <p:nvPr>
            <p:ph type="ftr" sz="quarter" idx="11"/>
          </p:nvPr>
        </p:nvSpPr>
        <p:spPr/>
        <p:txBody>
          <a:bodyPr/>
          <a:lstStyle/>
          <a:p>
            <a:r>
              <a:rPr lang="el-GR" altLang="el-GR"/>
              <a:t>Δίκτυα Υπολογιστών Ι (B Eξάμηνο ΣΑΕΚ Αμπελοκήπων)</a:t>
            </a:r>
            <a:endParaRPr lang="en-US" altLang="el-GR"/>
          </a:p>
        </p:txBody>
      </p:sp>
      <p:sp>
        <p:nvSpPr>
          <p:cNvPr id="3" name="Date Placeholder 2">
            <a:extLst>
              <a:ext uri="{FF2B5EF4-FFF2-40B4-BE49-F238E27FC236}">
                <a16:creationId xmlns:a16="http://schemas.microsoft.com/office/drawing/2014/main" id="{3AF22A68-854F-1276-A9B3-F6023F191688}"/>
              </a:ext>
            </a:extLst>
          </p:cNvPr>
          <p:cNvSpPr>
            <a:spLocks noGrp="1"/>
          </p:cNvSpPr>
          <p:nvPr>
            <p:ph type="dt" sz="half" idx="10"/>
          </p:nvPr>
        </p:nvSpPr>
        <p:spPr/>
        <p:txBody>
          <a:bodyPr/>
          <a:lstStyle/>
          <a:p>
            <a:r>
              <a:rPr lang="el-GR" altLang="el-GR"/>
              <a:t>Wendell Odom CCENT/CCNA ICND1 100-101</a:t>
            </a:r>
            <a:endParaRPr lang="en-US" altLang="el-GR"/>
          </a:p>
        </p:txBody>
      </p:sp>
      <p:sp>
        <p:nvSpPr>
          <p:cNvPr id="4" name="Slide Number Placeholder 3">
            <a:extLst>
              <a:ext uri="{FF2B5EF4-FFF2-40B4-BE49-F238E27FC236}">
                <a16:creationId xmlns:a16="http://schemas.microsoft.com/office/drawing/2014/main" id="{8BA819FC-3D36-1545-C3CE-C6293F009B55}"/>
              </a:ext>
            </a:extLst>
          </p:cNvPr>
          <p:cNvSpPr>
            <a:spLocks noGrp="1"/>
          </p:cNvSpPr>
          <p:nvPr>
            <p:ph type="sldNum" sz="quarter" idx="12"/>
          </p:nvPr>
        </p:nvSpPr>
        <p:spPr/>
        <p:txBody>
          <a:bodyPr/>
          <a:lstStyle/>
          <a:p>
            <a:fld id="{D10A575F-C60E-473A-B403-A9A383E88257}" type="slidenum">
              <a:rPr lang="en-US" altLang="el-GR" smtClean="0"/>
              <a:pPr/>
              <a:t>18</a:t>
            </a:fld>
            <a:endParaRPr lang="en-US" altLang="el-G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F028A10-F8B0-FA68-781B-D987D17102C1}"/>
              </a:ext>
            </a:extLst>
          </p:cNvPr>
          <p:cNvSpPr>
            <a:spLocks noGrp="1" noChangeArrowheads="1"/>
          </p:cNvSpPr>
          <p:nvPr>
            <p:ph type="title"/>
          </p:nvPr>
        </p:nvSpPr>
        <p:spPr/>
        <p:txBody>
          <a:bodyPr/>
          <a:lstStyle/>
          <a:p>
            <a:r>
              <a:rPr lang="en-US" altLang="el-GR" dirty="0">
                <a:latin typeface="Tahoma" panose="020B0604030504040204" pitchFamily="34" charset="0"/>
              </a:rPr>
              <a:t>Two broadcast domains</a:t>
            </a:r>
            <a:r>
              <a:rPr lang="el-GR" altLang="el-GR" dirty="0">
                <a:latin typeface="Tahoma" panose="020B0604030504040204" pitchFamily="34" charset="0"/>
              </a:rPr>
              <a:t> (Δύο περιοχές εκπομπής)</a:t>
            </a:r>
            <a:endParaRPr lang="en-US" altLang="el-GR" dirty="0">
              <a:latin typeface="Tahoma" panose="020B0604030504040204" pitchFamily="34" charset="0"/>
            </a:endParaRPr>
          </a:p>
        </p:txBody>
      </p:sp>
      <p:pic>
        <p:nvPicPr>
          <p:cNvPr id="13316" name="Picture 4">
            <a:extLst>
              <a:ext uri="{FF2B5EF4-FFF2-40B4-BE49-F238E27FC236}">
                <a16:creationId xmlns:a16="http://schemas.microsoft.com/office/drawing/2014/main" id="{C869BE5D-BC9A-A470-7C6F-0877A5A3443C}"/>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67001" y="2057400"/>
            <a:ext cx="6792913" cy="1295400"/>
          </a:xfrm>
          <a:noFill/>
          <a:ln/>
        </p:spPr>
      </p:pic>
      <p:pic>
        <p:nvPicPr>
          <p:cNvPr id="13317" name="Picture 5">
            <a:extLst>
              <a:ext uri="{FF2B5EF4-FFF2-40B4-BE49-F238E27FC236}">
                <a16:creationId xmlns:a16="http://schemas.microsoft.com/office/drawing/2014/main" id="{3BA9EC5F-D035-EBD1-9FFF-9D8C2BC01F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657600"/>
            <a:ext cx="46482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8EFA8F17-66F4-CC8D-9529-07F89A8F7507}"/>
              </a:ext>
            </a:extLst>
          </p:cNvPr>
          <p:cNvSpPr>
            <a:spLocks noGrp="1"/>
          </p:cNvSpPr>
          <p:nvPr>
            <p:ph type="ftr" sz="quarter" idx="11"/>
          </p:nvPr>
        </p:nvSpPr>
        <p:spPr/>
        <p:txBody>
          <a:bodyPr/>
          <a:lstStyle/>
          <a:p>
            <a:r>
              <a:rPr lang="el-GR" altLang="el-GR"/>
              <a:t>Δίκτυα Υπολογιστών Ι (B Eξάμηνο ΣΑΕΚ Αμπελοκήπων)</a:t>
            </a:r>
            <a:endParaRPr lang="en-US" altLang="el-GR"/>
          </a:p>
        </p:txBody>
      </p:sp>
      <p:sp>
        <p:nvSpPr>
          <p:cNvPr id="3" name="Date Placeholder 2">
            <a:extLst>
              <a:ext uri="{FF2B5EF4-FFF2-40B4-BE49-F238E27FC236}">
                <a16:creationId xmlns:a16="http://schemas.microsoft.com/office/drawing/2014/main" id="{F915CA35-E651-75A4-0BD0-7645DD507143}"/>
              </a:ext>
            </a:extLst>
          </p:cNvPr>
          <p:cNvSpPr>
            <a:spLocks noGrp="1"/>
          </p:cNvSpPr>
          <p:nvPr>
            <p:ph type="dt" sz="half" idx="10"/>
          </p:nvPr>
        </p:nvSpPr>
        <p:spPr/>
        <p:txBody>
          <a:bodyPr/>
          <a:lstStyle/>
          <a:p>
            <a:r>
              <a:rPr lang="el-GR" altLang="el-GR"/>
              <a:t>Wendell Odom CCENT/CCNA ICND1 100-101</a:t>
            </a:r>
            <a:endParaRPr lang="en-US" altLang="el-GR"/>
          </a:p>
        </p:txBody>
      </p:sp>
      <p:sp>
        <p:nvSpPr>
          <p:cNvPr id="4" name="Slide Number Placeholder 3">
            <a:extLst>
              <a:ext uri="{FF2B5EF4-FFF2-40B4-BE49-F238E27FC236}">
                <a16:creationId xmlns:a16="http://schemas.microsoft.com/office/drawing/2014/main" id="{C9E199D7-1C5A-12BB-2897-5D79F9B3F0C8}"/>
              </a:ext>
            </a:extLst>
          </p:cNvPr>
          <p:cNvSpPr>
            <a:spLocks noGrp="1"/>
          </p:cNvSpPr>
          <p:nvPr>
            <p:ph type="sldNum" sz="quarter" idx="12"/>
          </p:nvPr>
        </p:nvSpPr>
        <p:spPr/>
        <p:txBody>
          <a:bodyPr/>
          <a:lstStyle/>
          <a:p>
            <a:fld id="{D10A575F-C60E-473A-B403-A9A383E88257}" type="slidenum">
              <a:rPr lang="en-US" altLang="el-GR" smtClean="0"/>
              <a:pPr/>
              <a:t>19</a:t>
            </a:fld>
            <a:endParaRPr lang="en-US" alt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F35D76A7-E852-E14E-846D-ABB2F8AFDFA1}"/>
              </a:ext>
            </a:extLst>
          </p:cNvPr>
          <p:cNvSpPr>
            <a:spLocks noGrp="1" noChangeArrowheads="1"/>
          </p:cNvSpPr>
          <p:nvPr>
            <p:ph type="title"/>
          </p:nvPr>
        </p:nvSpPr>
        <p:spPr/>
        <p:txBody>
          <a:bodyPr/>
          <a:lstStyle/>
          <a:p>
            <a:pPr eaLnBrk="1" hangingPunct="1"/>
            <a:r>
              <a:rPr lang="en-US" altLang="el-GR" dirty="0"/>
              <a:t>Ethernet </a:t>
            </a:r>
            <a:r>
              <a:rPr lang="el-GR" altLang="el-GR" dirty="0"/>
              <a:t>Πλαίσιο</a:t>
            </a:r>
            <a:r>
              <a:rPr lang="en-US" altLang="el-GR" dirty="0"/>
              <a:t> (</a:t>
            </a:r>
            <a:r>
              <a:rPr lang="el-GR" altLang="el-GR" dirty="0"/>
              <a:t>χωρίς </a:t>
            </a:r>
            <a:r>
              <a:rPr lang="en-US" altLang="el-GR" dirty="0"/>
              <a:t>VLAN)</a:t>
            </a:r>
          </a:p>
        </p:txBody>
      </p:sp>
      <p:pic>
        <p:nvPicPr>
          <p:cNvPr id="88067" name="Picture 4">
            <a:extLst>
              <a:ext uri="{FF2B5EF4-FFF2-40B4-BE49-F238E27FC236}">
                <a16:creationId xmlns:a16="http://schemas.microsoft.com/office/drawing/2014/main" id="{CCC66B5C-750D-7AB6-B493-8B196CCF0772}"/>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774950" y="3200400"/>
            <a:ext cx="6630988" cy="1371600"/>
          </a:xfrm>
          <a:noFill/>
        </p:spPr>
      </p:pic>
      <p:sp>
        <p:nvSpPr>
          <p:cNvPr id="88068" name="Footer Placeholder 3">
            <a:extLst>
              <a:ext uri="{FF2B5EF4-FFF2-40B4-BE49-F238E27FC236}">
                <a16:creationId xmlns:a16="http://schemas.microsoft.com/office/drawing/2014/main" id="{0818C078-98E8-7804-59F3-F47FFA2176B7}"/>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200"/>
              <a:t>Δίκτυα Υπολογιστών Ι (B Eξάμηνο ΣΑΕΚ Αμπελοκήπων)</a:t>
            </a:r>
            <a:endParaRPr lang="en-US" altLang="el-GR" sz="1200"/>
          </a:p>
        </p:txBody>
      </p:sp>
      <p:sp>
        <p:nvSpPr>
          <p:cNvPr id="88069" name="Slide Number Placeholder 4">
            <a:extLst>
              <a:ext uri="{FF2B5EF4-FFF2-40B4-BE49-F238E27FC236}">
                <a16:creationId xmlns:a16="http://schemas.microsoft.com/office/drawing/2014/main" id="{80D61929-AC24-77D1-09E2-8C10D617F12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fld id="{61E4F119-6668-4D24-8F56-EEBF242DEE13}" type="slidenum">
              <a:rPr lang="en-US" altLang="el-GR" sz="1200"/>
              <a:pPr/>
              <a:t>2</a:t>
            </a:fld>
            <a:endParaRPr lang="en-US" altLang="el-GR" sz="1200"/>
          </a:p>
        </p:txBody>
      </p:sp>
      <p:sp>
        <p:nvSpPr>
          <p:cNvPr id="88070" name="Date Placeholder 5">
            <a:extLst>
              <a:ext uri="{FF2B5EF4-FFF2-40B4-BE49-F238E27FC236}">
                <a16:creationId xmlns:a16="http://schemas.microsoft.com/office/drawing/2014/main" id="{22A4DA83-83B4-BEAE-3BA1-55B3C69C8E3A}"/>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200"/>
              <a:t>Mπακαλάκος Λεωνίδας</a:t>
            </a:r>
            <a:endParaRPr lang="en-US" altLang="el-GR" sz="1200"/>
          </a:p>
        </p:txBody>
      </p:sp>
      <p:sp>
        <p:nvSpPr>
          <p:cNvPr id="2" name="TextBox 1">
            <a:extLst>
              <a:ext uri="{FF2B5EF4-FFF2-40B4-BE49-F238E27FC236}">
                <a16:creationId xmlns:a16="http://schemas.microsoft.com/office/drawing/2014/main" id="{5CE19C68-E024-4F97-3291-27B8D721FD50}"/>
              </a:ext>
            </a:extLst>
          </p:cNvPr>
          <p:cNvSpPr txBox="1"/>
          <p:nvPr/>
        </p:nvSpPr>
        <p:spPr>
          <a:xfrm>
            <a:off x="2613025" y="5029200"/>
            <a:ext cx="6954838" cy="923330"/>
          </a:xfrm>
          <a:prstGeom prst="rect">
            <a:avLst/>
          </a:prstGeom>
          <a:noFill/>
        </p:spPr>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A</a:t>
            </a:r>
            <a:r>
              <a:rPr lang="el-GR" b="1" dirty="0">
                <a:latin typeface="Tahoma" panose="020B0604030504040204" pitchFamily="34" charset="0"/>
                <a:ea typeface="Tahoma" panose="020B0604030504040204" pitchFamily="34" charset="0"/>
                <a:cs typeface="Tahoma" panose="020B0604030504040204" pitchFamily="34" charset="0"/>
              </a:rPr>
              <a:t>ν συμπεριλάβουμε το </a:t>
            </a:r>
            <a:r>
              <a:rPr lang="en-US" b="1" dirty="0">
                <a:latin typeface="Tahoma" panose="020B0604030504040204" pitchFamily="34" charset="0"/>
                <a:ea typeface="Tahoma" panose="020B0604030504040204" pitchFamily="34" charset="0"/>
                <a:cs typeface="Tahoma" panose="020B0604030504040204" pitchFamily="34" charset="0"/>
              </a:rPr>
              <a:t>preamble </a:t>
            </a:r>
            <a:r>
              <a:rPr lang="el-GR" b="1" dirty="0">
                <a:latin typeface="Tahoma" panose="020B0604030504040204" pitchFamily="34" charset="0"/>
                <a:ea typeface="Tahoma" panose="020B0604030504040204" pitchFamily="34" charset="0"/>
                <a:cs typeface="Tahoma" panose="020B0604030504040204" pitchFamily="34" charset="0"/>
              </a:rPr>
              <a:t>και το </a:t>
            </a:r>
            <a:r>
              <a:rPr lang="en-US" b="1" dirty="0" err="1">
                <a:latin typeface="Tahoma" panose="020B0604030504040204" pitchFamily="34" charset="0"/>
                <a:ea typeface="Tahoma" panose="020B0604030504040204" pitchFamily="34" charset="0"/>
                <a:cs typeface="Tahoma" panose="020B0604030504040204" pitchFamily="34" charset="0"/>
              </a:rPr>
              <a:t>sfd</a:t>
            </a:r>
            <a:r>
              <a:rPr lang="en-US" b="1" dirty="0">
                <a:latin typeface="Tahoma" panose="020B0604030504040204" pitchFamily="34" charset="0"/>
                <a:ea typeface="Tahoma" panose="020B0604030504040204" pitchFamily="34" charset="0"/>
                <a:cs typeface="Tahoma" panose="020B0604030504040204" pitchFamily="34" charset="0"/>
              </a:rPr>
              <a:t> </a:t>
            </a:r>
            <a:r>
              <a:rPr lang="el-GR" b="1" dirty="0">
                <a:latin typeface="Tahoma" panose="020B0604030504040204" pitchFamily="34" charset="0"/>
                <a:ea typeface="Tahoma" panose="020B0604030504040204" pitchFamily="34" charset="0"/>
                <a:cs typeface="Tahoma" panose="020B0604030504040204" pitchFamily="34" charset="0"/>
              </a:rPr>
              <a:t>τότε το μέγιστο μήκος ενός </a:t>
            </a:r>
            <a:r>
              <a:rPr lang="en-US" b="1" dirty="0">
                <a:latin typeface="Tahoma" panose="020B0604030504040204" pitchFamily="34" charset="0"/>
                <a:ea typeface="Tahoma" panose="020B0604030504040204" pitchFamily="34" charset="0"/>
                <a:cs typeface="Tahoma" panose="020B0604030504040204" pitchFamily="34" charset="0"/>
              </a:rPr>
              <a:t>ethernet frame </a:t>
            </a:r>
            <a:r>
              <a:rPr lang="el-GR" b="1" dirty="0">
                <a:latin typeface="Tahoma" panose="020B0604030504040204" pitchFamily="34" charset="0"/>
                <a:ea typeface="Tahoma" panose="020B0604030504040204" pitchFamily="34" charset="0"/>
                <a:cs typeface="Tahoma" panose="020B0604030504040204" pitchFamily="34" charset="0"/>
              </a:rPr>
              <a:t>είναι 15</a:t>
            </a:r>
            <a:r>
              <a:rPr lang="en-US" b="1" dirty="0">
                <a:latin typeface="Tahoma" panose="020B0604030504040204" pitchFamily="34" charset="0"/>
                <a:ea typeface="Tahoma" panose="020B0604030504040204" pitchFamily="34" charset="0"/>
                <a:cs typeface="Tahoma" panose="020B0604030504040204" pitchFamily="34" charset="0"/>
              </a:rPr>
              <a:t>26</a:t>
            </a:r>
            <a:r>
              <a:rPr lang="el-GR" b="1"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bytes (</a:t>
            </a:r>
            <a:r>
              <a:rPr lang="el-GR" b="1" dirty="0">
                <a:latin typeface="Tahoma" panose="020B0604030504040204" pitchFamily="34" charset="0"/>
                <a:ea typeface="Tahoma" panose="020B0604030504040204" pitchFamily="34" charset="0"/>
                <a:cs typeface="Tahoma" panose="020B0604030504040204" pitchFamily="34" charset="0"/>
              </a:rPr>
              <a:t>χωρίς </a:t>
            </a:r>
            <a:r>
              <a:rPr lang="en-US" b="1" dirty="0">
                <a:latin typeface="Tahoma" panose="020B0604030504040204" pitchFamily="34" charset="0"/>
                <a:ea typeface="Tahoma" panose="020B0604030504040204" pitchFamily="34" charset="0"/>
                <a:cs typeface="Tahoma" panose="020B0604030504040204" pitchFamily="34" charset="0"/>
              </a:rPr>
              <a:t>VLAN Tag)</a:t>
            </a:r>
            <a:endParaRPr lang="el-GR"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E1D57-34CF-9ACE-EC17-ACC1A0321B24}"/>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Broadcast (E</a:t>
            </a:r>
            <a:r>
              <a:rPr lang="el-GR" dirty="0" err="1">
                <a:latin typeface="Tahoma" panose="020B0604030504040204" pitchFamily="34" charset="0"/>
                <a:ea typeface="Tahoma" panose="020B0604030504040204" pitchFamily="34" charset="0"/>
                <a:cs typeface="Tahoma" panose="020B0604030504040204" pitchFamily="34" charset="0"/>
              </a:rPr>
              <a:t>κπομπής</a:t>
            </a:r>
            <a:r>
              <a:rPr lang="el-GR" dirty="0">
                <a:latin typeface="Tahoma" panose="020B0604030504040204" pitchFamily="34" charset="0"/>
                <a:ea typeface="Tahoma" panose="020B0604030504040204" pitchFamily="34" charset="0"/>
                <a:cs typeface="Tahoma" panose="020B0604030504040204" pitchFamily="34" charset="0"/>
              </a:rPr>
              <a:t>)</a:t>
            </a:r>
            <a:r>
              <a:rPr lang="en-US" dirty="0">
                <a:latin typeface="Tahoma" panose="020B0604030504040204" pitchFamily="34" charset="0"/>
                <a:ea typeface="Tahoma" panose="020B0604030504040204" pitchFamily="34" charset="0"/>
                <a:cs typeface="Tahoma" panose="020B0604030504040204" pitchFamily="34" charset="0"/>
              </a:rPr>
              <a:t> </a:t>
            </a:r>
            <a:r>
              <a:rPr lang="el-GR" dirty="0">
                <a:latin typeface="Tahoma" panose="020B0604030504040204" pitchFamily="34" charset="0"/>
                <a:ea typeface="Tahoma" panose="020B0604030504040204" pitchFamily="34" charset="0"/>
                <a:cs typeface="Tahoma" panose="020B0604030504040204" pitchFamily="34" charset="0"/>
              </a:rPr>
              <a:t>&amp; </a:t>
            </a:r>
            <a:r>
              <a:rPr lang="en-US" dirty="0">
                <a:latin typeface="Tahoma" panose="020B0604030504040204" pitchFamily="34" charset="0"/>
                <a:ea typeface="Tahoma" panose="020B0604030504040204" pitchFamily="34" charset="0"/>
                <a:cs typeface="Tahoma" panose="020B0604030504040204" pitchFamily="34" charset="0"/>
              </a:rPr>
              <a:t>Collisions</a:t>
            </a:r>
            <a:r>
              <a:rPr lang="el-GR" dirty="0">
                <a:latin typeface="Tahoma" panose="020B0604030504040204" pitchFamily="34" charset="0"/>
                <a:ea typeface="Tahoma" panose="020B0604030504040204" pitchFamily="34" charset="0"/>
                <a:cs typeface="Tahoma" panose="020B0604030504040204" pitchFamily="34" charset="0"/>
              </a:rPr>
              <a:t> (Σύγκρουσης) </a:t>
            </a:r>
            <a:r>
              <a:rPr lang="en-US" dirty="0">
                <a:latin typeface="Tahoma" panose="020B0604030504040204" pitchFamily="34" charset="0"/>
                <a:ea typeface="Tahoma" panose="020B0604030504040204" pitchFamily="34" charset="0"/>
                <a:cs typeface="Tahoma" panose="020B0604030504040204" pitchFamily="34" charset="0"/>
              </a:rPr>
              <a:t>Domains</a:t>
            </a:r>
            <a:r>
              <a:rPr lang="el-GR" dirty="0">
                <a:latin typeface="Tahoma" panose="020B0604030504040204" pitchFamily="34" charset="0"/>
                <a:ea typeface="Tahoma" panose="020B0604030504040204" pitchFamily="34" charset="0"/>
                <a:cs typeface="Tahoma" panose="020B0604030504040204" pitchFamily="34" charset="0"/>
              </a:rPr>
              <a:t> (Περιοχές)</a:t>
            </a:r>
          </a:p>
        </p:txBody>
      </p:sp>
      <p:graphicFrame>
        <p:nvGraphicFramePr>
          <p:cNvPr id="7" name="Content Placeholder 6">
            <a:extLst>
              <a:ext uri="{FF2B5EF4-FFF2-40B4-BE49-F238E27FC236}">
                <a16:creationId xmlns:a16="http://schemas.microsoft.com/office/drawing/2014/main" id="{063EE7CE-62A3-0C9C-8A3B-E6232712E541}"/>
              </a:ext>
            </a:extLst>
          </p:cNvPr>
          <p:cNvGraphicFramePr>
            <a:graphicFrameLocks noGrp="1"/>
          </p:cNvGraphicFramePr>
          <p:nvPr>
            <p:ph idx="1"/>
          </p:nvPr>
        </p:nvGraphicFramePr>
        <p:xfrm>
          <a:off x="2090738" y="1752600"/>
          <a:ext cx="8001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0F93AE37-F2FE-E0C9-D11C-A384158885E8}"/>
              </a:ext>
            </a:extLst>
          </p:cNvPr>
          <p:cNvSpPr>
            <a:spLocks noGrp="1"/>
          </p:cNvSpPr>
          <p:nvPr>
            <p:ph type="dt" sz="half" idx="10"/>
          </p:nvPr>
        </p:nvSpPr>
        <p:spPr/>
        <p:txBody>
          <a:bodyPr/>
          <a:lstStyle/>
          <a:p>
            <a:pPr>
              <a:defRPr/>
            </a:pPr>
            <a:r>
              <a:rPr lang="el-GR" altLang="el-GR"/>
              <a:t>Mπακαλάκος Λεωνίδας</a:t>
            </a:r>
            <a:endParaRPr lang="en-US" altLang="el-GR"/>
          </a:p>
        </p:txBody>
      </p:sp>
      <p:sp>
        <p:nvSpPr>
          <p:cNvPr id="5" name="Footer Placeholder 4">
            <a:extLst>
              <a:ext uri="{FF2B5EF4-FFF2-40B4-BE49-F238E27FC236}">
                <a16:creationId xmlns:a16="http://schemas.microsoft.com/office/drawing/2014/main" id="{D8B5198B-7195-EDC8-ECCB-5C65720404CE}"/>
              </a:ext>
            </a:extLst>
          </p:cNvPr>
          <p:cNvSpPr>
            <a:spLocks noGrp="1"/>
          </p:cNvSpPr>
          <p:nvPr>
            <p:ph type="ftr" sz="quarter" idx="11"/>
          </p:nvPr>
        </p:nvSpPr>
        <p:spPr/>
        <p:txBody>
          <a:bodyPr/>
          <a:lstStyle/>
          <a:p>
            <a:pPr>
              <a:defRPr/>
            </a:pPr>
            <a:r>
              <a:rPr lang="el-GR" altLang="el-GR"/>
              <a:t>Δίκτυα Υπολογιστών Ι (B Eξάμηνο ΣΑΕΚ Αμπελοκήπων)</a:t>
            </a:r>
            <a:endParaRPr lang="en-US" altLang="el-GR"/>
          </a:p>
        </p:txBody>
      </p:sp>
      <p:sp>
        <p:nvSpPr>
          <p:cNvPr id="6" name="Slide Number Placeholder 5">
            <a:extLst>
              <a:ext uri="{FF2B5EF4-FFF2-40B4-BE49-F238E27FC236}">
                <a16:creationId xmlns:a16="http://schemas.microsoft.com/office/drawing/2014/main" id="{382E9A50-F1B4-760E-2CD8-0CA08022CB2F}"/>
              </a:ext>
            </a:extLst>
          </p:cNvPr>
          <p:cNvSpPr>
            <a:spLocks noGrp="1"/>
          </p:cNvSpPr>
          <p:nvPr>
            <p:ph type="sldNum" sz="quarter" idx="12"/>
          </p:nvPr>
        </p:nvSpPr>
        <p:spPr/>
        <p:txBody>
          <a:bodyPr/>
          <a:lstStyle/>
          <a:p>
            <a:pPr>
              <a:defRPr/>
            </a:pPr>
            <a:fld id="{33BD4550-FE60-414F-A5FC-694C6F34FA52}" type="slidenum">
              <a:rPr lang="en-US" altLang="el-GR" smtClean="0"/>
              <a:pPr>
                <a:defRPr/>
              </a:pPr>
              <a:t>20</a:t>
            </a:fld>
            <a:endParaRPr lang="en-US" altLang="el-GR"/>
          </a:p>
        </p:txBody>
      </p:sp>
    </p:spTree>
    <p:extLst>
      <p:ext uri="{BB962C8B-B14F-4D97-AF65-F5344CB8AC3E}">
        <p14:creationId xmlns:p14="http://schemas.microsoft.com/office/powerpoint/2010/main" val="1193890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E692AE6-0E12-2907-D67D-AF3849D4164B}"/>
              </a:ext>
            </a:extLst>
          </p:cNvPr>
          <p:cNvSpPr>
            <a:spLocks noGrp="1" noChangeArrowheads="1"/>
          </p:cNvSpPr>
          <p:nvPr>
            <p:ph type="title"/>
          </p:nvPr>
        </p:nvSpPr>
        <p:spPr/>
        <p:txBody>
          <a:bodyPr/>
          <a:lstStyle/>
          <a:p>
            <a:r>
              <a:rPr lang="en-US" altLang="el-GR"/>
              <a:t>MAC address Table</a:t>
            </a:r>
          </a:p>
        </p:txBody>
      </p:sp>
      <p:pic>
        <p:nvPicPr>
          <p:cNvPr id="10244" name="Picture 4">
            <a:extLst>
              <a:ext uri="{FF2B5EF4-FFF2-40B4-BE49-F238E27FC236}">
                <a16:creationId xmlns:a16="http://schemas.microsoft.com/office/drawing/2014/main" id="{BF623B5F-5179-C498-2CEB-7792FB003E6D}"/>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598738" y="2471739"/>
            <a:ext cx="6983412" cy="2828925"/>
          </a:xfrm>
          <a:noFill/>
          <a:ln/>
        </p:spPr>
      </p:pic>
      <p:sp>
        <p:nvSpPr>
          <p:cNvPr id="2" name="Footer Placeholder 1">
            <a:extLst>
              <a:ext uri="{FF2B5EF4-FFF2-40B4-BE49-F238E27FC236}">
                <a16:creationId xmlns:a16="http://schemas.microsoft.com/office/drawing/2014/main" id="{37E4FFB6-3943-D1C5-F483-28108BBD8460}"/>
              </a:ext>
            </a:extLst>
          </p:cNvPr>
          <p:cNvSpPr>
            <a:spLocks noGrp="1"/>
          </p:cNvSpPr>
          <p:nvPr>
            <p:ph type="ftr" sz="quarter" idx="11"/>
          </p:nvPr>
        </p:nvSpPr>
        <p:spPr/>
        <p:txBody>
          <a:bodyPr/>
          <a:lstStyle/>
          <a:p>
            <a:r>
              <a:rPr lang="el-GR" altLang="el-GR"/>
              <a:t>Δίκτυα Υπολογιστών Ι (B Eξάμηνο ΣΑΕΚ Αμπελοκήπων)</a:t>
            </a:r>
            <a:endParaRPr lang="en-US" altLang="el-GR"/>
          </a:p>
        </p:txBody>
      </p:sp>
      <p:sp>
        <p:nvSpPr>
          <p:cNvPr id="3" name="Date Placeholder 2">
            <a:extLst>
              <a:ext uri="{FF2B5EF4-FFF2-40B4-BE49-F238E27FC236}">
                <a16:creationId xmlns:a16="http://schemas.microsoft.com/office/drawing/2014/main" id="{6E1A0E1F-2A43-0B37-1087-410FDD991F4E}"/>
              </a:ext>
            </a:extLst>
          </p:cNvPr>
          <p:cNvSpPr>
            <a:spLocks noGrp="1"/>
          </p:cNvSpPr>
          <p:nvPr>
            <p:ph type="dt" sz="half" idx="10"/>
          </p:nvPr>
        </p:nvSpPr>
        <p:spPr/>
        <p:txBody>
          <a:bodyPr/>
          <a:lstStyle/>
          <a:p>
            <a:r>
              <a:rPr lang="el-GR" altLang="el-GR"/>
              <a:t>Wendell Odom CCENT/CCNA ICND1 100-101</a:t>
            </a:r>
            <a:endParaRPr lang="en-US" altLang="el-GR"/>
          </a:p>
        </p:txBody>
      </p:sp>
      <p:sp>
        <p:nvSpPr>
          <p:cNvPr id="4" name="Slide Number Placeholder 3">
            <a:extLst>
              <a:ext uri="{FF2B5EF4-FFF2-40B4-BE49-F238E27FC236}">
                <a16:creationId xmlns:a16="http://schemas.microsoft.com/office/drawing/2014/main" id="{B68556E5-C264-4443-DD02-E9071247E43C}"/>
              </a:ext>
            </a:extLst>
          </p:cNvPr>
          <p:cNvSpPr>
            <a:spLocks noGrp="1"/>
          </p:cNvSpPr>
          <p:nvPr>
            <p:ph type="sldNum" sz="quarter" idx="12"/>
          </p:nvPr>
        </p:nvSpPr>
        <p:spPr/>
        <p:txBody>
          <a:bodyPr/>
          <a:lstStyle/>
          <a:p>
            <a:fld id="{D10A575F-C60E-473A-B403-A9A383E88257}" type="slidenum">
              <a:rPr lang="en-US" altLang="el-GR" smtClean="0"/>
              <a:pPr/>
              <a:t>21</a:t>
            </a:fld>
            <a:endParaRPr lang="en-US" altLang="el-G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5DFF69C-5837-257D-E03D-1098245EE25C}"/>
              </a:ext>
            </a:extLst>
          </p:cNvPr>
          <p:cNvSpPr>
            <a:spLocks noGrp="1" noChangeArrowheads="1"/>
          </p:cNvSpPr>
          <p:nvPr>
            <p:ph type="title"/>
          </p:nvPr>
        </p:nvSpPr>
        <p:spPr/>
        <p:txBody>
          <a:bodyPr/>
          <a:lstStyle/>
          <a:p>
            <a:r>
              <a:rPr lang="en-US" altLang="el-GR" dirty="0">
                <a:latin typeface="Tahoma" panose="020B0604030504040204" pitchFamily="34" charset="0"/>
              </a:rPr>
              <a:t>Switch Forwarding</a:t>
            </a:r>
            <a:r>
              <a:rPr lang="el-GR" altLang="el-GR" dirty="0">
                <a:latin typeface="Tahoma" panose="020B0604030504040204" pitchFamily="34" charset="0"/>
              </a:rPr>
              <a:t> (Δρομολόγηση με έναν </a:t>
            </a:r>
            <a:r>
              <a:rPr lang="el-GR" altLang="el-GR" dirty="0" err="1">
                <a:latin typeface="Tahoma" panose="020B0604030504040204" pitchFamily="34" charset="0"/>
              </a:rPr>
              <a:t>μεταγωγέα</a:t>
            </a:r>
            <a:r>
              <a:rPr lang="el-GR" altLang="el-GR" dirty="0">
                <a:latin typeface="Tahoma" panose="020B0604030504040204" pitchFamily="34" charset="0"/>
              </a:rPr>
              <a:t>)</a:t>
            </a:r>
            <a:endParaRPr lang="en-US" altLang="el-GR" dirty="0">
              <a:latin typeface="Tahoma" panose="020B0604030504040204" pitchFamily="34" charset="0"/>
            </a:endParaRPr>
          </a:p>
        </p:txBody>
      </p:sp>
      <p:pic>
        <p:nvPicPr>
          <p:cNvPr id="8196" name="Picture 4">
            <a:extLst>
              <a:ext uri="{FF2B5EF4-FFF2-40B4-BE49-F238E27FC236}">
                <a16:creationId xmlns:a16="http://schemas.microsoft.com/office/drawing/2014/main" id="{7C1F3628-416D-D96A-8843-99C145305865}"/>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455863" y="1905000"/>
            <a:ext cx="7269162" cy="3962400"/>
          </a:xfrm>
          <a:noFill/>
          <a:ln/>
        </p:spPr>
      </p:pic>
      <p:sp>
        <p:nvSpPr>
          <p:cNvPr id="2" name="Footer Placeholder 1">
            <a:extLst>
              <a:ext uri="{FF2B5EF4-FFF2-40B4-BE49-F238E27FC236}">
                <a16:creationId xmlns:a16="http://schemas.microsoft.com/office/drawing/2014/main" id="{3BD6A242-26B2-DCDC-C368-AAB2479BE4E1}"/>
              </a:ext>
            </a:extLst>
          </p:cNvPr>
          <p:cNvSpPr>
            <a:spLocks noGrp="1"/>
          </p:cNvSpPr>
          <p:nvPr>
            <p:ph type="ftr" sz="quarter" idx="11"/>
          </p:nvPr>
        </p:nvSpPr>
        <p:spPr/>
        <p:txBody>
          <a:bodyPr/>
          <a:lstStyle/>
          <a:p>
            <a:r>
              <a:rPr lang="el-GR" altLang="el-GR"/>
              <a:t>Δίκτυα Υπολογιστών Ι (B Eξάμηνο ΣΑΕΚ Αμπελοκήπων)</a:t>
            </a:r>
            <a:endParaRPr lang="en-US" altLang="el-GR"/>
          </a:p>
        </p:txBody>
      </p:sp>
      <p:sp>
        <p:nvSpPr>
          <p:cNvPr id="3" name="Date Placeholder 2">
            <a:extLst>
              <a:ext uri="{FF2B5EF4-FFF2-40B4-BE49-F238E27FC236}">
                <a16:creationId xmlns:a16="http://schemas.microsoft.com/office/drawing/2014/main" id="{83396590-CBAB-069F-2501-0C0FA69B6972}"/>
              </a:ext>
            </a:extLst>
          </p:cNvPr>
          <p:cNvSpPr>
            <a:spLocks noGrp="1"/>
          </p:cNvSpPr>
          <p:nvPr>
            <p:ph type="dt" sz="half" idx="10"/>
          </p:nvPr>
        </p:nvSpPr>
        <p:spPr/>
        <p:txBody>
          <a:bodyPr/>
          <a:lstStyle/>
          <a:p>
            <a:r>
              <a:rPr lang="el-GR" altLang="el-GR"/>
              <a:t>Wendell Odom CCENT/CCNA ICND1 100-101</a:t>
            </a:r>
            <a:endParaRPr lang="en-US" altLang="el-GR"/>
          </a:p>
        </p:txBody>
      </p:sp>
      <p:sp>
        <p:nvSpPr>
          <p:cNvPr id="4" name="Slide Number Placeholder 3">
            <a:extLst>
              <a:ext uri="{FF2B5EF4-FFF2-40B4-BE49-F238E27FC236}">
                <a16:creationId xmlns:a16="http://schemas.microsoft.com/office/drawing/2014/main" id="{80849465-29C9-2F2A-EDFD-20C680781896}"/>
              </a:ext>
            </a:extLst>
          </p:cNvPr>
          <p:cNvSpPr>
            <a:spLocks noGrp="1"/>
          </p:cNvSpPr>
          <p:nvPr>
            <p:ph type="sldNum" sz="quarter" idx="12"/>
          </p:nvPr>
        </p:nvSpPr>
        <p:spPr/>
        <p:txBody>
          <a:bodyPr/>
          <a:lstStyle/>
          <a:p>
            <a:fld id="{D10A575F-C60E-473A-B403-A9A383E88257}" type="slidenum">
              <a:rPr lang="en-US" altLang="el-GR" smtClean="0"/>
              <a:pPr/>
              <a:t>22</a:t>
            </a:fld>
            <a:endParaRPr lang="en-US" alt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43F8C05-8CF6-5849-AD01-ACF2F8636EB6}"/>
              </a:ext>
            </a:extLst>
          </p:cNvPr>
          <p:cNvSpPr>
            <a:spLocks noGrp="1" noChangeArrowheads="1"/>
          </p:cNvSpPr>
          <p:nvPr>
            <p:ph type="title"/>
          </p:nvPr>
        </p:nvSpPr>
        <p:spPr/>
        <p:txBody>
          <a:bodyPr/>
          <a:lstStyle/>
          <a:p>
            <a:r>
              <a:rPr lang="en-US" altLang="el-GR" dirty="0"/>
              <a:t>Forwarding with 2 switches</a:t>
            </a:r>
            <a:r>
              <a:rPr lang="el-GR" altLang="el-GR" dirty="0"/>
              <a:t> (Δρομολόγηση με 2 </a:t>
            </a:r>
            <a:r>
              <a:rPr lang="el-GR" altLang="el-GR" dirty="0" err="1"/>
              <a:t>μεταγωγείς</a:t>
            </a:r>
            <a:r>
              <a:rPr lang="el-GR" altLang="el-GR" dirty="0"/>
              <a:t>)</a:t>
            </a:r>
            <a:endParaRPr lang="en-US" altLang="el-GR" dirty="0"/>
          </a:p>
        </p:txBody>
      </p:sp>
      <p:pic>
        <p:nvPicPr>
          <p:cNvPr id="9220" name="Picture 4">
            <a:extLst>
              <a:ext uri="{FF2B5EF4-FFF2-40B4-BE49-F238E27FC236}">
                <a16:creationId xmlns:a16="http://schemas.microsoft.com/office/drawing/2014/main" id="{70F21B1C-40D1-3067-A019-AD70C425CC8E}"/>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465798" y="1806183"/>
            <a:ext cx="6949058" cy="4267200"/>
          </a:xfrm>
          <a:noFill/>
          <a:ln/>
        </p:spPr>
      </p:pic>
      <p:sp>
        <p:nvSpPr>
          <p:cNvPr id="2" name="Footer Placeholder 1">
            <a:extLst>
              <a:ext uri="{FF2B5EF4-FFF2-40B4-BE49-F238E27FC236}">
                <a16:creationId xmlns:a16="http://schemas.microsoft.com/office/drawing/2014/main" id="{3E666A08-498B-4FAF-5073-BF9ACFF48DC8}"/>
              </a:ext>
            </a:extLst>
          </p:cNvPr>
          <p:cNvSpPr>
            <a:spLocks noGrp="1"/>
          </p:cNvSpPr>
          <p:nvPr>
            <p:ph type="ftr" sz="quarter" idx="11"/>
          </p:nvPr>
        </p:nvSpPr>
        <p:spPr/>
        <p:txBody>
          <a:bodyPr/>
          <a:lstStyle/>
          <a:p>
            <a:r>
              <a:rPr lang="el-GR" altLang="el-GR"/>
              <a:t>Δίκτυα Υπολογιστών Ι (B Eξάμηνο ΣΑΕΚ Αμπελοκήπων)</a:t>
            </a:r>
            <a:endParaRPr lang="en-US" altLang="el-GR"/>
          </a:p>
        </p:txBody>
      </p:sp>
      <p:sp>
        <p:nvSpPr>
          <p:cNvPr id="3" name="Date Placeholder 2">
            <a:extLst>
              <a:ext uri="{FF2B5EF4-FFF2-40B4-BE49-F238E27FC236}">
                <a16:creationId xmlns:a16="http://schemas.microsoft.com/office/drawing/2014/main" id="{1D576591-0364-2D08-2890-8105D5075EB8}"/>
              </a:ext>
            </a:extLst>
          </p:cNvPr>
          <p:cNvSpPr>
            <a:spLocks noGrp="1"/>
          </p:cNvSpPr>
          <p:nvPr>
            <p:ph type="dt" sz="half" idx="10"/>
          </p:nvPr>
        </p:nvSpPr>
        <p:spPr/>
        <p:txBody>
          <a:bodyPr/>
          <a:lstStyle/>
          <a:p>
            <a:r>
              <a:rPr lang="el-GR" altLang="el-GR"/>
              <a:t>Wendell Odom CCENT/CCNA ICND1 100-101</a:t>
            </a:r>
            <a:endParaRPr lang="en-US" altLang="el-GR"/>
          </a:p>
        </p:txBody>
      </p:sp>
      <p:sp>
        <p:nvSpPr>
          <p:cNvPr id="4" name="Slide Number Placeholder 3">
            <a:extLst>
              <a:ext uri="{FF2B5EF4-FFF2-40B4-BE49-F238E27FC236}">
                <a16:creationId xmlns:a16="http://schemas.microsoft.com/office/drawing/2014/main" id="{90588F2B-B7A8-0CFA-D498-7EE18027D8A2}"/>
              </a:ext>
            </a:extLst>
          </p:cNvPr>
          <p:cNvSpPr>
            <a:spLocks noGrp="1"/>
          </p:cNvSpPr>
          <p:nvPr>
            <p:ph type="sldNum" sz="quarter" idx="12"/>
          </p:nvPr>
        </p:nvSpPr>
        <p:spPr/>
        <p:txBody>
          <a:bodyPr/>
          <a:lstStyle/>
          <a:p>
            <a:fld id="{D10A575F-C60E-473A-B403-A9A383E88257}" type="slidenum">
              <a:rPr lang="en-US" altLang="el-GR" smtClean="0"/>
              <a:pPr/>
              <a:t>23</a:t>
            </a:fld>
            <a:endParaRPr lang="en-US" altLang="el-GR"/>
          </a:p>
        </p:txBody>
      </p:sp>
      <p:sp>
        <p:nvSpPr>
          <p:cNvPr id="5" name="TextBox 4">
            <a:extLst>
              <a:ext uri="{FF2B5EF4-FFF2-40B4-BE49-F238E27FC236}">
                <a16:creationId xmlns:a16="http://schemas.microsoft.com/office/drawing/2014/main" id="{C20DCE17-1E88-1D91-8901-245ECEA7BEB2}"/>
              </a:ext>
            </a:extLst>
          </p:cNvPr>
          <p:cNvSpPr txBox="1"/>
          <p:nvPr/>
        </p:nvSpPr>
        <p:spPr>
          <a:xfrm>
            <a:off x="3781745" y="3059668"/>
            <a:ext cx="2413571" cy="369332"/>
          </a:xfrm>
          <a:prstGeom prst="rect">
            <a:avLst/>
          </a:prstGeom>
          <a:noFill/>
        </p:spPr>
        <p:txBody>
          <a:bodyPr wrap="square" rtlCol="0">
            <a:spAutoFit/>
          </a:bodyPr>
          <a:lstStyle/>
          <a:p>
            <a:r>
              <a:rPr lang="el-GR" b="1" dirty="0">
                <a:solidFill>
                  <a:srgbClr val="FF0000"/>
                </a:solidFill>
              </a:rPr>
              <a:t>0200.3333.3333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647B9E5F-F489-3FD7-6460-8422391993BE}"/>
              </a:ext>
            </a:extLst>
          </p:cNvPr>
          <p:cNvSpPr>
            <a:spLocks noGrp="1" noChangeArrowheads="1"/>
          </p:cNvSpPr>
          <p:nvPr>
            <p:ph type="title"/>
          </p:nvPr>
        </p:nvSpPr>
        <p:spPr/>
        <p:txBody>
          <a:bodyPr/>
          <a:lstStyle/>
          <a:p>
            <a:pPr eaLnBrk="1" hangingPunct="1"/>
            <a:r>
              <a:rPr lang="el-GR" altLang="el-GR"/>
              <a:t>Περίληψη Ι</a:t>
            </a:r>
            <a:endParaRPr lang="en-US" altLang="el-GR"/>
          </a:p>
        </p:txBody>
      </p:sp>
      <p:sp>
        <p:nvSpPr>
          <p:cNvPr id="104451" name="Rectangle 3">
            <a:extLst>
              <a:ext uri="{FF2B5EF4-FFF2-40B4-BE49-F238E27FC236}">
                <a16:creationId xmlns:a16="http://schemas.microsoft.com/office/drawing/2014/main" id="{65D81C9A-FD76-8B92-6A62-4BCA58570C0F}"/>
              </a:ext>
            </a:extLst>
          </p:cNvPr>
          <p:cNvSpPr>
            <a:spLocks noGrp="1" noChangeArrowheads="1"/>
          </p:cNvSpPr>
          <p:nvPr>
            <p:ph type="body" idx="1"/>
          </p:nvPr>
        </p:nvSpPr>
        <p:spPr/>
        <p:txBody>
          <a:bodyPr/>
          <a:lstStyle/>
          <a:p>
            <a:pPr eaLnBrk="1" hangingPunct="1">
              <a:lnSpc>
                <a:spcPct val="80000"/>
              </a:lnSpc>
            </a:pPr>
            <a:r>
              <a:rPr lang="el-GR" altLang="el-GR" sz="1200" dirty="0">
                <a:latin typeface="Tahoma" panose="020B0604030504040204" pitchFamily="34" charset="0"/>
              </a:rPr>
              <a:t>Τα </a:t>
            </a:r>
            <a:r>
              <a:rPr lang="en-US" altLang="el-GR" sz="1200" dirty="0">
                <a:latin typeface="Tahoma" panose="020B0604030504040204" pitchFamily="34" charset="0"/>
              </a:rPr>
              <a:t>LANs </a:t>
            </a:r>
            <a:r>
              <a:rPr lang="el-GR" altLang="el-GR" sz="1200" dirty="0">
                <a:latin typeface="Tahoma" panose="020B0604030504040204" pitchFamily="34" charset="0"/>
              </a:rPr>
              <a:t>συνήθως συνδέουν γειτονικές συσκευές (ίδιο χώρο, ίδιο δωμάτιο, ίδιο κτίριο ή συγκρότημα κτιρίων)</a:t>
            </a:r>
          </a:p>
          <a:p>
            <a:pPr eaLnBrk="1" hangingPunct="1">
              <a:lnSpc>
                <a:spcPct val="80000"/>
              </a:lnSpc>
            </a:pPr>
            <a:r>
              <a:rPr lang="el-GR" altLang="el-GR" sz="1200" dirty="0">
                <a:latin typeface="Tahoma" panose="020B0604030504040204" pitchFamily="34" charset="0"/>
              </a:rPr>
              <a:t>Δύο τοπικά δίκτυα επικρατούν σήμερα</a:t>
            </a:r>
            <a:r>
              <a:rPr lang="en-US" altLang="el-GR" sz="1200" dirty="0">
                <a:latin typeface="Tahoma" panose="020B0604030504040204" pitchFamily="34" charset="0"/>
              </a:rPr>
              <a:t>:Ethernet LANs </a:t>
            </a:r>
            <a:r>
              <a:rPr lang="el-GR" altLang="el-GR" sz="1200" dirty="0">
                <a:latin typeface="Tahoma" panose="020B0604030504040204" pitchFamily="34" charset="0"/>
              </a:rPr>
              <a:t>και Ασύρματα </a:t>
            </a:r>
            <a:r>
              <a:rPr lang="en-US" altLang="el-GR" sz="1200" dirty="0">
                <a:latin typeface="Tahoma" panose="020B0604030504040204" pitchFamily="34" charset="0"/>
              </a:rPr>
              <a:t>LANs.</a:t>
            </a:r>
          </a:p>
          <a:p>
            <a:pPr eaLnBrk="1" hangingPunct="1">
              <a:lnSpc>
                <a:spcPct val="80000"/>
              </a:lnSpc>
            </a:pPr>
            <a:r>
              <a:rPr lang="en-US" altLang="el-GR" sz="1200" dirty="0">
                <a:latin typeface="Tahoma" panose="020B0604030504040204" pitchFamily="34" charset="0"/>
              </a:rPr>
              <a:t>T</a:t>
            </a:r>
            <a:r>
              <a:rPr lang="el-GR" altLang="el-GR" sz="1200" dirty="0">
                <a:latin typeface="Tahoma" panose="020B0604030504040204" pitchFamily="34" charset="0"/>
              </a:rPr>
              <a:t>α </a:t>
            </a:r>
            <a:r>
              <a:rPr lang="en-US" altLang="el-GR" sz="1200" dirty="0">
                <a:latin typeface="Tahoma" panose="020B0604030504040204" pitchFamily="34" charset="0"/>
              </a:rPr>
              <a:t>Ethernet LANs </a:t>
            </a:r>
            <a:r>
              <a:rPr lang="el-GR" altLang="el-GR" sz="1200" dirty="0">
                <a:latin typeface="Tahoma" panose="020B0604030504040204" pitchFamily="34" charset="0"/>
              </a:rPr>
              <a:t>χρησιμοποιούν καλώδια μεταξύ των κόμβων και επειδή πολλοί τύποι καλωδίων χρησιμοποιούν χάλκινα σύρματα, τα </a:t>
            </a:r>
            <a:r>
              <a:rPr lang="en-US" altLang="el-GR" sz="1200" dirty="0">
                <a:latin typeface="Tahoma" panose="020B0604030504040204" pitchFamily="34" charset="0"/>
              </a:rPr>
              <a:t>Ethernet LANs </a:t>
            </a:r>
            <a:r>
              <a:rPr lang="el-GR" altLang="el-GR" sz="1200" dirty="0">
                <a:latin typeface="Tahoma" panose="020B0604030504040204" pitchFamily="34" charset="0"/>
              </a:rPr>
              <a:t>αποκαλούνται ενσύρματα </a:t>
            </a:r>
            <a:r>
              <a:rPr lang="en-US" altLang="el-GR" sz="1200" dirty="0">
                <a:latin typeface="Tahoma" panose="020B0604030504040204" pitchFamily="34" charset="0"/>
              </a:rPr>
              <a:t>LANs.</a:t>
            </a:r>
          </a:p>
          <a:p>
            <a:pPr eaLnBrk="1" hangingPunct="1">
              <a:lnSpc>
                <a:spcPct val="80000"/>
              </a:lnSpc>
            </a:pPr>
            <a:r>
              <a:rPr lang="en-US" altLang="el-GR" sz="1200" dirty="0">
                <a:latin typeface="Tahoma" panose="020B0604030504040204" pitchFamily="34" charset="0"/>
              </a:rPr>
              <a:t>O </a:t>
            </a:r>
            <a:r>
              <a:rPr lang="el-GR" altLang="el-GR" sz="1200" dirty="0">
                <a:latin typeface="Tahoma" panose="020B0604030504040204" pitchFamily="34" charset="0"/>
              </a:rPr>
              <a:t>όρος </a:t>
            </a:r>
            <a:r>
              <a:rPr lang="en-US" altLang="el-GR" sz="1200" dirty="0">
                <a:latin typeface="Tahoma" panose="020B0604030504040204" pitchFamily="34" charset="0"/>
              </a:rPr>
              <a:t>Ethernet </a:t>
            </a:r>
            <a:r>
              <a:rPr lang="el-GR" altLang="el-GR" sz="1200" dirty="0">
                <a:latin typeface="Tahoma" panose="020B0604030504040204" pitchFamily="34" charset="0"/>
              </a:rPr>
              <a:t>αναφέρεται σε μια οικογένεια προτύπων </a:t>
            </a:r>
            <a:r>
              <a:rPr lang="en-US" altLang="el-GR" sz="1200" dirty="0">
                <a:latin typeface="Tahoma" panose="020B0604030504040204" pitchFamily="34" charset="0"/>
              </a:rPr>
              <a:t>LAN </a:t>
            </a:r>
            <a:r>
              <a:rPr lang="el-GR" altLang="el-GR" sz="1200" dirty="0">
                <a:latin typeface="Tahoma" panose="020B0604030504040204" pitchFamily="34" charset="0"/>
              </a:rPr>
              <a:t>που μαζί ορίζουν το φυσικό στρώμα και το στρώμα ζεύξης δεδομένων.</a:t>
            </a:r>
          </a:p>
          <a:p>
            <a:pPr eaLnBrk="1" hangingPunct="1">
              <a:lnSpc>
                <a:spcPct val="80000"/>
              </a:lnSpc>
            </a:pPr>
            <a:r>
              <a:rPr lang="el-GR" altLang="el-GR" sz="1200" dirty="0">
                <a:latin typeface="Tahoma" panose="020B0604030504040204" pitchFamily="34" charset="0"/>
              </a:rPr>
              <a:t>Το </a:t>
            </a:r>
            <a:r>
              <a:rPr lang="en-US" altLang="el-GR" sz="1200" dirty="0">
                <a:latin typeface="Tahoma" panose="020B0604030504040204" pitchFamily="34" charset="0"/>
              </a:rPr>
              <a:t>Ethernet LAN </a:t>
            </a:r>
            <a:r>
              <a:rPr lang="el-GR" altLang="el-GR" sz="1200" dirty="0">
                <a:latin typeface="Tahoma" panose="020B0604030504040204" pitchFamily="34" charset="0"/>
              </a:rPr>
              <a:t>χρησιμοποιεί καλώδια.</a:t>
            </a:r>
          </a:p>
          <a:p>
            <a:pPr eaLnBrk="1" hangingPunct="1">
              <a:lnSpc>
                <a:spcPct val="80000"/>
              </a:lnSpc>
            </a:pPr>
            <a:r>
              <a:rPr lang="el-GR" altLang="el-GR" sz="1200" dirty="0">
                <a:latin typeface="Tahoma" panose="020B0604030504040204" pitchFamily="34" charset="0"/>
              </a:rPr>
              <a:t>Η πιο θεμελιώδης επιλογή καλωδίων έχει να κάνει με το υλικό που χρησιμοποιείται μέσα στο καλώδιο για την φυσική μετάδοση των </a:t>
            </a:r>
            <a:r>
              <a:rPr lang="en-US" altLang="el-GR" sz="1200" dirty="0">
                <a:latin typeface="Tahoma" panose="020B0604030504040204" pitchFamily="34" charset="0"/>
              </a:rPr>
              <a:t>bits (</a:t>
            </a:r>
            <a:r>
              <a:rPr lang="el-GR" altLang="el-GR" sz="1200" dirty="0">
                <a:latin typeface="Tahoma" panose="020B0604030504040204" pitchFamily="34" charset="0"/>
              </a:rPr>
              <a:t>χαλκός ή γυαλί).</a:t>
            </a:r>
          </a:p>
          <a:p>
            <a:pPr eaLnBrk="1" hangingPunct="1">
              <a:lnSpc>
                <a:spcPct val="80000"/>
              </a:lnSpc>
              <a:buFont typeface="Wingdings" panose="05000000000000000000" pitchFamily="2" charset="2"/>
              <a:buAutoNum type="arabicPeriod"/>
            </a:pPr>
            <a:r>
              <a:rPr lang="el-GR" altLang="el-GR" sz="1200" dirty="0">
                <a:latin typeface="Tahoma" panose="020B0604030504040204" pitchFamily="34" charset="0"/>
              </a:rPr>
              <a:t>Η χρήση </a:t>
            </a:r>
            <a:r>
              <a:rPr lang="en-US" altLang="el-GR" sz="1200" dirty="0">
                <a:latin typeface="Tahoma" panose="020B0604030504040204" pitchFamily="34" charset="0"/>
              </a:rPr>
              <a:t>UTP (Unshielded Twisted Pair) </a:t>
            </a:r>
            <a:r>
              <a:rPr lang="el-GR" altLang="el-GR" sz="1200" dirty="0">
                <a:latin typeface="Tahoma" panose="020B0604030504040204" pitchFamily="34" charset="0"/>
              </a:rPr>
              <a:t>εξοικονομεί χρήμα σε σχέση με τις οπτικές ίνες και χρησιμοποιούνται τα σύρματα του καλωδίου για την αποστολή δεδομένων μέσα από τα ηλεκτρικά κυκλώματα.</a:t>
            </a:r>
          </a:p>
          <a:p>
            <a:pPr eaLnBrk="1" hangingPunct="1">
              <a:lnSpc>
                <a:spcPct val="80000"/>
              </a:lnSpc>
              <a:buFont typeface="Wingdings" panose="05000000000000000000" pitchFamily="2" charset="2"/>
              <a:buAutoNum type="arabicPeriod"/>
            </a:pPr>
            <a:r>
              <a:rPr lang="el-GR" altLang="el-GR" sz="1200" dirty="0">
                <a:latin typeface="Tahoma" panose="020B0604030504040204" pitchFamily="34" charset="0"/>
              </a:rPr>
              <a:t>Η χρήση καλωδίων οπτικών ινών είναι πιο ακριβή με την αποστολή φωτός μέσα από ίνες γυαλιού στο κέντρο του καλωδίου. </a:t>
            </a:r>
          </a:p>
          <a:p>
            <a:pPr eaLnBrk="1" hangingPunct="1">
              <a:lnSpc>
                <a:spcPct val="80000"/>
              </a:lnSpc>
            </a:pPr>
            <a:r>
              <a:rPr lang="el-GR" altLang="el-GR" sz="1200" dirty="0">
                <a:latin typeface="Tahoma" panose="020B0604030504040204" pitchFamily="34" charset="0"/>
              </a:rPr>
              <a:t>Ο όρος ζεύξη </a:t>
            </a:r>
            <a:r>
              <a:rPr lang="en-US" altLang="el-GR" sz="1200" dirty="0">
                <a:latin typeface="Tahoma" panose="020B0604030504040204" pitchFamily="34" charset="0"/>
              </a:rPr>
              <a:t>Ethernet (</a:t>
            </a:r>
            <a:r>
              <a:rPr lang="el-GR" altLang="el-GR" sz="1200" dirty="0">
                <a:latin typeface="Tahoma" panose="020B0604030504040204" pitchFamily="34" charset="0"/>
              </a:rPr>
              <a:t>Ε</a:t>
            </a:r>
            <a:r>
              <a:rPr lang="en-US" altLang="el-GR" sz="1200" dirty="0" err="1">
                <a:latin typeface="Tahoma" panose="020B0604030504040204" pitchFamily="34" charset="0"/>
              </a:rPr>
              <a:t>thernet</a:t>
            </a:r>
            <a:r>
              <a:rPr lang="en-US" altLang="el-GR" sz="1200" dirty="0">
                <a:latin typeface="Tahoma" panose="020B0604030504040204" pitchFamily="34" charset="0"/>
              </a:rPr>
              <a:t> Link) </a:t>
            </a:r>
            <a:r>
              <a:rPr lang="el-GR" altLang="el-GR" sz="1200" dirty="0">
                <a:latin typeface="Tahoma" panose="020B0604030504040204" pitchFamily="34" charset="0"/>
              </a:rPr>
              <a:t>αναφέρεται σε κάθε φυσικό καλώδιο που συνδέει δύο κόμβους </a:t>
            </a:r>
            <a:r>
              <a:rPr lang="en-US" altLang="el-GR" sz="1200" dirty="0">
                <a:latin typeface="Tahoma" panose="020B0604030504040204" pitchFamily="34" charset="0"/>
              </a:rPr>
              <a:t>ethernet.</a:t>
            </a:r>
          </a:p>
          <a:p>
            <a:pPr eaLnBrk="1" hangingPunct="1">
              <a:lnSpc>
                <a:spcPct val="80000"/>
              </a:lnSpc>
            </a:pPr>
            <a:r>
              <a:rPr lang="en-US" altLang="el-GR" sz="1200" dirty="0">
                <a:latin typeface="Tahoma" panose="020B0604030504040204" pitchFamily="34" charset="0"/>
              </a:rPr>
              <a:t>To UTP </a:t>
            </a:r>
            <a:r>
              <a:rPr lang="el-GR" altLang="el-GR" sz="1200" dirty="0">
                <a:latin typeface="Tahoma" panose="020B0604030504040204" pitchFamily="34" charset="0"/>
              </a:rPr>
              <a:t>καλώδιο περιέχει κάποια χάλκινα σύρματα ομαδοποιημένα ως συνεστραμμένα ζεύγη. Το </a:t>
            </a:r>
            <a:r>
              <a:rPr lang="en-US" altLang="el-GR" sz="1200" dirty="0">
                <a:latin typeface="Tahoma" panose="020B0604030504040204" pitchFamily="34" charset="0"/>
              </a:rPr>
              <a:t>10BASE-T, 100BASE-T </a:t>
            </a:r>
            <a:r>
              <a:rPr lang="el-GR" altLang="el-GR" sz="1200" dirty="0">
                <a:latin typeface="Tahoma" panose="020B0604030504040204" pitchFamily="34" charset="0"/>
              </a:rPr>
              <a:t>απαιτούν δύο ζεύγη συρμάτων, ενώ το </a:t>
            </a:r>
            <a:r>
              <a:rPr lang="en-US" altLang="el-GR" sz="1200" dirty="0">
                <a:latin typeface="Tahoma" panose="020B0604030504040204" pitchFamily="34" charset="0"/>
              </a:rPr>
              <a:t>1000BASE-T </a:t>
            </a:r>
            <a:r>
              <a:rPr lang="el-GR" altLang="el-GR" sz="1200" dirty="0">
                <a:latin typeface="Tahoma" panose="020B0604030504040204" pitchFamily="34" charset="0"/>
              </a:rPr>
              <a:t>τέσσερα ζεύγη συρμάτων.</a:t>
            </a:r>
          </a:p>
          <a:p>
            <a:pPr eaLnBrk="1" hangingPunct="1">
              <a:lnSpc>
                <a:spcPct val="80000"/>
              </a:lnSpc>
            </a:pPr>
            <a:r>
              <a:rPr lang="el-GR" altLang="el-GR" sz="1200" dirty="0">
                <a:latin typeface="Tahoma" panose="020B0604030504040204" pitchFamily="34" charset="0"/>
              </a:rPr>
              <a:t>Πολλά </a:t>
            </a:r>
            <a:r>
              <a:rPr lang="en-US" altLang="el-GR" sz="1200" dirty="0">
                <a:latin typeface="Tahoma" panose="020B0604030504040204" pitchFamily="34" charset="0"/>
              </a:rPr>
              <a:t>UTP </a:t>
            </a:r>
            <a:r>
              <a:rPr lang="el-GR" altLang="el-GR" sz="1200" dirty="0">
                <a:latin typeface="Tahoma" panose="020B0604030504040204" pitchFamily="34" charset="0"/>
              </a:rPr>
              <a:t>καλώδια χρησιμοποιούν έναν </a:t>
            </a:r>
            <a:r>
              <a:rPr lang="en-US" altLang="el-GR" sz="1200" dirty="0">
                <a:latin typeface="Tahoma" panose="020B0604030504040204" pitchFamily="34" charset="0"/>
              </a:rPr>
              <a:t>RJ-45 connector </a:t>
            </a:r>
            <a:r>
              <a:rPr lang="el-GR" altLang="el-GR" sz="1200" dirty="0">
                <a:latin typeface="Tahoma" panose="020B0604030504040204" pitchFamily="34" charset="0"/>
              </a:rPr>
              <a:t>σε κάθε άκρο. Έχει 8 φυσικά μέρη όπου τα 8 σύρματα του καλωδίου μπορούν να εισέλθουν (</a:t>
            </a:r>
            <a:r>
              <a:rPr lang="en-US" altLang="el-GR" sz="1200" dirty="0">
                <a:latin typeface="Tahoma" panose="020B0604030504040204" pitchFamily="34" charset="0"/>
              </a:rPr>
              <a:t>pins). A</a:t>
            </a:r>
            <a:r>
              <a:rPr lang="el-GR" altLang="el-GR" sz="1200" dirty="0" err="1">
                <a:latin typeface="Tahoma" panose="020B0604030504040204" pitchFamily="34" charset="0"/>
              </a:rPr>
              <a:t>υτά</a:t>
            </a:r>
            <a:r>
              <a:rPr lang="el-GR" altLang="el-GR" sz="1200" dirty="0">
                <a:latin typeface="Tahoma" panose="020B0604030504040204" pitchFamily="34" charset="0"/>
              </a:rPr>
              <a:t> τα </a:t>
            </a:r>
            <a:r>
              <a:rPr lang="en-US" altLang="el-GR" sz="1200" dirty="0">
                <a:latin typeface="Tahoma" panose="020B0604030504040204" pitchFamily="34" charset="0"/>
              </a:rPr>
              <a:t>pin </a:t>
            </a:r>
            <a:r>
              <a:rPr lang="el-GR" altLang="el-GR" sz="1200" dirty="0">
                <a:latin typeface="Tahoma" panose="020B0604030504040204" pitchFamily="34" charset="0"/>
              </a:rPr>
              <a:t>δημιουργούν έναν χώρο όπου τα άκρα των συρμάτων μπορούν να αγγίζουν τα ηλεκτρονικά μέσα στους κόμβους στο άκρο της φυσικής ζεύξης, ώστε ο ηλεκτρισμός να ρέει.</a:t>
            </a:r>
          </a:p>
          <a:p>
            <a:pPr eaLnBrk="1" hangingPunct="1">
              <a:lnSpc>
                <a:spcPct val="80000"/>
              </a:lnSpc>
            </a:pPr>
            <a:r>
              <a:rPr lang="el-GR" altLang="el-GR" sz="1200" dirty="0">
                <a:latin typeface="Tahoma" panose="020B0604030504040204" pitchFamily="34" charset="0"/>
              </a:rPr>
              <a:t>Το πρωτόκολλο Ε</a:t>
            </a:r>
            <a:r>
              <a:rPr lang="en-US" altLang="el-GR" sz="1200" dirty="0" err="1">
                <a:latin typeface="Tahoma" panose="020B0604030504040204" pitchFamily="34" charset="0"/>
              </a:rPr>
              <a:t>thernet</a:t>
            </a:r>
            <a:r>
              <a:rPr lang="en-US" altLang="el-GR" sz="1200" dirty="0">
                <a:latin typeface="Tahoma" panose="020B0604030504040204" pitchFamily="34" charset="0"/>
              </a:rPr>
              <a:t> </a:t>
            </a:r>
            <a:r>
              <a:rPr lang="el-GR" altLang="el-GR" sz="1200" dirty="0">
                <a:latin typeface="Tahoma" panose="020B0604030504040204" pitchFamily="34" charset="0"/>
              </a:rPr>
              <a:t>ζεύξης δεδομένων καθορίζει το πλαίσιο </a:t>
            </a:r>
            <a:r>
              <a:rPr lang="en-US" altLang="el-GR" sz="1200" dirty="0">
                <a:latin typeface="Tahoma" panose="020B0604030504040204" pitchFamily="34" charset="0"/>
              </a:rPr>
              <a:t>Ethernet.</a:t>
            </a:r>
          </a:p>
          <a:p>
            <a:pPr eaLnBrk="1" hangingPunct="1">
              <a:lnSpc>
                <a:spcPct val="80000"/>
              </a:lnSpc>
            </a:pPr>
            <a:r>
              <a:rPr lang="en-US" altLang="el-GR" sz="1200" dirty="0">
                <a:latin typeface="Tahoma" panose="020B0604030504040204" pitchFamily="34" charset="0"/>
              </a:rPr>
              <a:t>Oi </a:t>
            </a:r>
            <a:r>
              <a:rPr lang="el-GR" altLang="el-GR" sz="1200" dirty="0">
                <a:latin typeface="Tahoma" panose="020B0604030504040204" pitchFamily="34" charset="0"/>
              </a:rPr>
              <a:t>Ε</a:t>
            </a:r>
            <a:r>
              <a:rPr lang="en-US" altLang="el-GR" sz="1200" dirty="0" err="1">
                <a:latin typeface="Tahoma" panose="020B0604030504040204" pitchFamily="34" charset="0"/>
              </a:rPr>
              <a:t>thernet</a:t>
            </a:r>
            <a:r>
              <a:rPr lang="en-US" altLang="el-GR" sz="1200" dirty="0">
                <a:latin typeface="Tahoma" panose="020B0604030504040204" pitchFamily="34" charset="0"/>
              </a:rPr>
              <a:t> </a:t>
            </a:r>
            <a:r>
              <a:rPr lang="el-GR" altLang="el-GR" sz="1200" dirty="0">
                <a:latin typeface="Tahoma" panose="020B0604030504040204" pitchFamily="34" charset="0"/>
              </a:rPr>
              <a:t>διευθύνσεις , (ΜΑ</a:t>
            </a:r>
            <a:r>
              <a:rPr lang="en-US" altLang="el-GR" sz="1200" dirty="0">
                <a:latin typeface="Tahoma" panose="020B0604030504040204" pitchFamily="34" charset="0"/>
              </a:rPr>
              <a:t>C </a:t>
            </a:r>
            <a:r>
              <a:rPr lang="el-GR" altLang="el-GR" sz="1200" dirty="0">
                <a:latin typeface="Tahoma" panose="020B0604030504040204" pitchFamily="34" charset="0"/>
              </a:rPr>
              <a:t>διευθύνσεις) είναι 6 Β</a:t>
            </a:r>
            <a:r>
              <a:rPr lang="en-US" altLang="el-GR" sz="1200" dirty="0" err="1">
                <a:latin typeface="Tahoma" panose="020B0604030504040204" pitchFamily="34" charset="0"/>
              </a:rPr>
              <a:t>yte</a:t>
            </a:r>
            <a:r>
              <a:rPr lang="en-US" altLang="el-GR" sz="1200" dirty="0">
                <a:latin typeface="Tahoma" panose="020B0604030504040204" pitchFamily="34" charset="0"/>
              </a:rPr>
              <a:t> (48 bits).</a:t>
            </a:r>
          </a:p>
        </p:txBody>
      </p:sp>
      <p:sp>
        <p:nvSpPr>
          <p:cNvPr id="104452" name="Footer Placeholder 3">
            <a:extLst>
              <a:ext uri="{FF2B5EF4-FFF2-40B4-BE49-F238E27FC236}">
                <a16:creationId xmlns:a16="http://schemas.microsoft.com/office/drawing/2014/main" id="{3580A324-2A86-12DD-AC69-6CBA1CF2427C}"/>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200"/>
              <a:t>Δίκτυα Υπολογιστών Ι (B Eξάμηνο ΣΑΕΚ Αμπελοκήπων)</a:t>
            </a:r>
            <a:endParaRPr lang="en-US" altLang="el-GR" sz="1200"/>
          </a:p>
        </p:txBody>
      </p:sp>
      <p:sp>
        <p:nvSpPr>
          <p:cNvPr id="104453" name="Slide Number Placeholder 4">
            <a:extLst>
              <a:ext uri="{FF2B5EF4-FFF2-40B4-BE49-F238E27FC236}">
                <a16:creationId xmlns:a16="http://schemas.microsoft.com/office/drawing/2014/main" id="{90EF8162-6D13-B8C7-B770-B8A260A2EC9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fld id="{42D8726A-D0A4-406E-A156-D7409BE23081}" type="slidenum">
              <a:rPr lang="en-US" altLang="el-GR" sz="1200"/>
              <a:pPr/>
              <a:t>24</a:t>
            </a:fld>
            <a:endParaRPr lang="en-US" altLang="el-GR" sz="1200"/>
          </a:p>
        </p:txBody>
      </p:sp>
      <p:sp>
        <p:nvSpPr>
          <p:cNvPr id="104454" name="Date Placeholder 5">
            <a:extLst>
              <a:ext uri="{FF2B5EF4-FFF2-40B4-BE49-F238E27FC236}">
                <a16:creationId xmlns:a16="http://schemas.microsoft.com/office/drawing/2014/main" id="{0FA320DA-4E0D-7065-F421-090442BBB749}"/>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200"/>
              <a:t>Mπακαλάκος Λεωνίδας</a:t>
            </a:r>
            <a:endParaRPr lang="en-US" altLang="el-GR" sz="1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A3D7F1C1-8E05-C7F7-D119-5DA50E11A223}"/>
              </a:ext>
            </a:extLst>
          </p:cNvPr>
          <p:cNvSpPr>
            <a:spLocks noGrp="1" noChangeArrowheads="1"/>
          </p:cNvSpPr>
          <p:nvPr>
            <p:ph type="title"/>
          </p:nvPr>
        </p:nvSpPr>
        <p:spPr/>
        <p:txBody>
          <a:bodyPr/>
          <a:lstStyle/>
          <a:p>
            <a:pPr eaLnBrk="1" hangingPunct="1"/>
            <a:r>
              <a:rPr lang="el-GR" altLang="el-GR"/>
              <a:t>Περίληψη ΙΙ</a:t>
            </a:r>
            <a:endParaRPr lang="en-US" altLang="el-GR"/>
          </a:p>
        </p:txBody>
      </p:sp>
      <p:sp>
        <p:nvSpPr>
          <p:cNvPr id="105475" name="Rectangle 3">
            <a:extLst>
              <a:ext uri="{FF2B5EF4-FFF2-40B4-BE49-F238E27FC236}">
                <a16:creationId xmlns:a16="http://schemas.microsoft.com/office/drawing/2014/main" id="{E26D872A-7D9C-B82A-69D5-A51E4D857506}"/>
              </a:ext>
            </a:extLst>
          </p:cNvPr>
          <p:cNvSpPr>
            <a:spLocks noGrp="1" noChangeArrowheads="1"/>
          </p:cNvSpPr>
          <p:nvPr>
            <p:ph type="body" idx="1"/>
          </p:nvPr>
        </p:nvSpPr>
        <p:spPr/>
        <p:txBody>
          <a:bodyPr/>
          <a:lstStyle/>
          <a:p>
            <a:pPr marL="571500" indent="-571500" eaLnBrk="1" hangingPunct="1">
              <a:lnSpc>
                <a:spcPct val="80000"/>
              </a:lnSpc>
            </a:pPr>
            <a:r>
              <a:rPr lang="el-GR" altLang="el-GR" sz="1600" dirty="0">
                <a:latin typeface="Tahoma" panose="020B0604030504040204" pitchFamily="34" charset="0"/>
              </a:rPr>
              <a:t>Οι περισσότεροι υπολογιστές καταγράφουν τις </a:t>
            </a:r>
            <a:r>
              <a:rPr lang="en-US" altLang="el-GR" sz="1600" dirty="0">
                <a:latin typeface="Tahoma" panose="020B0604030504040204" pitchFamily="34" charset="0"/>
              </a:rPr>
              <a:t>MAC </a:t>
            </a:r>
            <a:r>
              <a:rPr lang="el-GR" altLang="el-GR" sz="1600" dirty="0">
                <a:latin typeface="Tahoma" panose="020B0604030504040204" pitchFamily="34" charset="0"/>
              </a:rPr>
              <a:t>διευθύνσεις ως 16-αδικους αριθμούς 12 ψηφίων.</a:t>
            </a:r>
          </a:p>
          <a:p>
            <a:pPr marL="571500" indent="-571500" eaLnBrk="1" hangingPunct="1">
              <a:lnSpc>
                <a:spcPct val="80000"/>
              </a:lnSpc>
            </a:pPr>
            <a:r>
              <a:rPr lang="el-GR" altLang="el-GR" sz="1600" dirty="0">
                <a:latin typeface="Tahoma" panose="020B0604030504040204" pitchFamily="34" charset="0"/>
              </a:rPr>
              <a:t>Τη στιγμή της κατασκευής όλες οι </a:t>
            </a:r>
            <a:r>
              <a:rPr lang="en-US" altLang="el-GR" sz="1600" dirty="0">
                <a:latin typeface="Tahoma" panose="020B0604030504040204" pitchFamily="34" charset="0"/>
              </a:rPr>
              <a:t>Ethernet </a:t>
            </a:r>
            <a:r>
              <a:rPr lang="el-GR" altLang="el-GR" sz="1600" dirty="0">
                <a:latin typeface="Tahoma" panose="020B0604030504040204" pitchFamily="34" charset="0"/>
              </a:rPr>
              <a:t>συσκευές αποκτούν μια καθολικά μοναδική διεύθυνση </a:t>
            </a:r>
            <a:r>
              <a:rPr lang="en-US" altLang="el-GR" sz="1600" dirty="0">
                <a:latin typeface="Tahoma" panose="020B0604030504040204" pitchFamily="34" charset="0"/>
              </a:rPr>
              <a:t>MAC.</a:t>
            </a:r>
          </a:p>
          <a:p>
            <a:pPr marL="571500" indent="-571500" eaLnBrk="1" hangingPunct="1">
              <a:lnSpc>
                <a:spcPct val="80000"/>
              </a:lnSpc>
              <a:buFont typeface="Wingdings" panose="05000000000000000000" pitchFamily="2" charset="2"/>
              <a:buAutoNum type="arabicPeriod"/>
            </a:pPr>
            <a:r>
              <a:rPr lang="el-GR" altLang="el-GR" sz="1600" dirty="0">
                <a:latin typeface="Tahoma" panose="020B0604030504040204" pitchFamily="34" charset="0"/>
              </a:rPr>
              <a:t>Το πρώτο μέρος της </a:t>
            </a:r>
            <a:r>
              <a:rPr lang="en-US" altLang="el-GR" sz="1600" dirty="0">
                <a:latin typeface="Tahoma" panose="020B0604030504040204" pitchFamily="34" charset="0"/>
              </a:rPr>
              <a:t>MAC </a:t>
            </a:r>
            <a:r>
              <a:rPr lang="el-GR" altLang="el-GR" sz="1600" dirty="0">
                <a:latin typeface="Tahoma" panose="020B0604030504040204" pitchFamily="34" charset="0"/>
              </a:rPr>
              <a:t>είναι ένας μοναδικός κωδικός 3-</a:t>
            </a:r>
            <a:r>
              <a:rPr lang="en-US" altLang="el-GR" sz="1600" dirty="0">
                <a:latin typeface="Tahoma" panose="020B0604030504040204" pitchFamily="34" charset="0"/>
              </a:rPr>
              <a:t>byte</a:t>
            </a:r>
            <a:r>
              <a:rPr lang="el-GR" altLang="el-GR" sz="1600" dirty="0">
                <a:latin typeface="Tahoma" panose="020B0604030504040204" pitchFamily="34" charset="0"/>
              </a:rPr>
              <a:t>, που ονομάζεται </a:t>
            </a:r>
            <a:r>
              <a:rPr lang="en-US" altLang="el-GR" sz="1600" dirty="0">
                <a:latin typeface="Tahoma" panose="020B0604030504040204" pitchFamily="34" charset="0"/>
              </a:rPr>
              <a:t>OUI (organizationally Unique Identifier) </a:t>
            </a:r>
            <a:r>
              <a:rPr lang="el-GR" altLang="el-GR" sz="1600" dirty="0">
                <a:latin typeface="Tahoma" panose="020B0604030504040204" pitchFamily="34" charset="0"/>
              </a:rPr>
              <a:t>που αποδόθηκε στον κατασκευαστή από την </a:t>
            </a:r>
            <a:r>
              <a:rPr lang="en-US" altLang="el-GR" sz="1600" dirty="0">
                <a:latin typeface="Tahoma" panose="020B0604030504040204" pitchFamily="34" charset="0"/>
              </a:rPr>
              <a:t>IEEE.</a:t>
            </a:r>
          </a:p>
          <a:p>
            <a:pPr marL="571500" indent="-571500" eaLnBrk="1" hangingPunct="1">
              <a:lnSpc>
                <a:spcPct val="80000"/>
              </a:lnSpc>
              <a:buFont typeface="Wingdings" panose="05000000000000000000" pitchFamily="2" charset="2"/>
              <a:buAutoNum type="arabicPeriod"/>
            </a:pPr>
            <a:r>
              <a:rPr lang="en-US" altLang="el-GR" sz="1600" dirty="0">
                <a:latin typeface="Tahoma" panose="020B0604030504040204" pitchFamily="34" charset="0"/>
              </a:rPr>
              <a:t>O </a:t>
            </a:r>
            <a:r>
              <a:rPr lang="el-GR" altLang="el-GR" sz="1600" dirty="0">
                <a:latin typeface="Tahoma" panose="020B0604030504040204" pitchFamily="34" charset="0"/>
              </a:rPr>
              <a:t>κατασκευαστής κατόπιν αποδίδει μια μοναδική τιμή 3-</a:t>
            </a:r>
            <a:r>
              <a:rPr lang="en-US" altLang="el-GR" sz="1600" dirty="0">
                <a:latin typeface="Tahoma" panose="020B0604030504040204" pitchFamily="34" charset="0"/>
              </a:rPr>
              <a:t>byte, </a:t>
            </a:r>
            <a:r>
              <a:rPr lang="el-GR" altLang="el-GR" sz="1600" dirty="0">
                <a:latin typeface="Tahoma" panose="020B0604030504040204" pitchFamily="34" charset="0"/>
              </a:rPr>
              <a:t>μια τιμή που δεν έχει αποδοθεί ξανά σε αυτό το </a:t>
            </a:r>
            <a:r>
              <a:rPr lang="en-US" altLang="el-GR" sz="1600" dirty="0">
                <a:latin typeface="Tahoma" panose="020B0604030504040204" pitchFamily="34" charset="0"/>
              </a:rPr>
              <a:t>OUI.</a:t>
            </a:r>
          </a:p>
          <a:p>
            <a:pPr marL="571500" indent="-571500" eaLnBrk="1" hangingPunct="1">
              <a:lnSpc>
                <a:spcPct val="80000"/>
              </a:lnSpc>
              <a:buFont typeface="Wingdings" panose="05000000000000000000" pitchFamily="2" charset="2"/>
              <a:buAutoNum type="arabicPeriod"/>
            </a:pPr>
            <a:r>
              <a:rPr lang="el-GR" altLang="el-GR" sz="1600" dirty="0">
                <a:latin typeface="Tahoma" panose="020B0604030504040204" pitchFamily="34" charset="0"/>
              </a:rPr>
              <a:t>Ως αποτέλεσμα η </a:t>
            </a:r>
            <a:r>
              <a:rPr lang="en-US" altLang="el-GR" sz="1600" dirty="0">
                <a:latin typeface="Tahoma" panose="020B0604030504040204" pitchFamily="34" charset="0"/>
              </a:rPr>
              <a:t>MAC </a:t>
            </a:r>
            <a:r>
              <a:rPr lang="el-GR" altLang="el-GR" sz="1600" dirty="0">
                <a:latin typeface="Tahoma" panose="020B0604030504040204" pitchFamily="34" charset="0"/>
              </a:rPr>
              <a:t>διεύθυνση είναι μοναδική παγκοσμίως.</a:t>
            </a:r>
          </a:p>
          <a:p>
            <a:pPr marL="571500" indent="-571500" eaLnBrk="1" hangingPunct="1">
              <a:lnSpc>
                <a:spcPct val="80000"/>
              </a:lnSpc>
            </a:pPr>
            <a:r>
              <a:rPr lang="en-US" altLang="el-GR" sz="1600" dirty="0">
                <a:latin typeface="Tahoma" panose="020B0604030504040204" pitchFamily="34" charset="0"/>
              </a:rPr>
              <a:t>O</a:t>
            </a:r>
            <a:r>
              <a:rPr lang="el-GR" altLang="el-GR" sz="1600" dirty="0">
                <a:latin typeface="Tahoma" panose="020B0604030504040204" pitchFamily="34" charset="0"/>
              </a:rPr>
              <a:t>ι </a:t>
            </a:r>
            <a:r>
              <a:rPr lang="en-US" altLang="el-GR" sz="1600" dirty="0">
                <a:latin typeface="Tahoma" panose="020B0604030504040204" pitchFamily="34" charset="0"/>
              </a:rPr>
              <a:t>Ethernet </a:t>
            </a:r>
            <a:r>
              <a:rPr lang="el-GR" altLang="el-GR" sz="1600" dirty="0">
                <a:latin typeface="Tahoma" panose="020B0604030504040204" pitchFamily="34" charset="0"/>
              </a:rPr>
              <a:t>διευθύνσεις συναντώνται με πολλά ονόματα</a:t>
            </a:r>
            <a:r>
              <a:rPr lang="en-US" altLang="el-GR" sz="1600" dirty="0">
                <a:latin typeface="Tahoma" panose="020B0604030504040204" pitchFamily="34" charset="0"/>
              </a:rPr>
              <a:t>:</a:t>
            </a:r>
            <a:r>
              <a:rPr lang="el-GR" altLang="el-GR" sz="1600" dirty="0">
                <a:latin typeface="Tahoma" panose="020B0604030504040204" pitchFamily="34" charset="0"/>
              </a:rPr>
              <a:t>Διευθύνσεις </a:t>
            </a:r>
            <a:r>
              <a:rPr lang="en-US" altLang="el-GR" sz="1600" dirty="0">
                <a:latin typeface="Tahoma" panose="020B0604030504040204" pitchFamily="34" charset="0"/>
              </a:rPr>
              <a:t>LAN, </a:t>
            </a:r>
            <a:r>
              <a:rPr lang="el-GR" altLang="el-GR" sz="1600" dirty="0">
                <a:latin typeface="Tahoma" panose="020B0604030504040204" pitchFamily="34" charset="0"/>
              </a:rPr>
              <a:t>Διευθύνσεις </a:t>
            </a:r>
            <a:r>
              <a:rPr lang="en-US" altLang="el-GR" sz="1600" dirty="0">
                <a:latin typeface="Tahoma" panose="020B0604030504040204" pitchFamily="34" charset="0"/>
              </a:rPr>
              <a:t>Ethernet, </a:t>
            </a:r>
            <a:r>
              <a:rPr lang="el-GR" altLang="el-GR" sz="1600" dirty="0">
                <a:latin typeface="Tahoma" panose="020B0604030504040204" pitchFamily="34" charset="0"/>
              </a:rPr>
              <a:t>Διευθύνσεις υλικού,</a:t>
            </a:r>
            <a:r>
              <a:rPr lang="en-US" altLang="el-GR" sz="1600" dirty="0">
                <a:latin typeface="Tahoma" panose="020B0604030504040204" pitchFamily="34" charset="0"/>
              </a:rPr>
              <a:t> </a:t>
            </a:r>
            <a:r>
              <a:rPr lang="el-GR" altLang="el-GR" sz="1600" dirty="0">
                <a:latin typeface="Tahoma" panose="020B0604030504040204" pitchFamily="34" charset="0"/>
              </a:rPr>
              <a:t>Β</a:t>
            </a:r>
            <a:r>
              <a:rPr lang="en-US" altLang="el-GR" sz="1600" dirty="0" err="1">
                <a:latin typeface="Tahoma" panose="020B0604030504040204" pitchFamily="34" charset="0"/>
              </a:rPr>
              <a:t>urned</a:t>
            </a:r>
            <a:r>
              <a:rPr lang="en-US" altLang="el-GR" sz="1600" dirty="0">
                <a:latin typeface="Tahoma" panose="020B0604030504040204" pitchFamily="34" charset="0"/>
              </a:rPr>
              <a:t>-in </a:t>
            </a:r>
            <a:r>
              <a:rPr lang="el-GR" altLang="el-GR" sz="1600" dirty="0">
                <a:latin typeface="Tahoma" panose="020B0604030504040204" pitchFamily="34" charset="0"/>
              </a:rPr>
              <a:t> (</a:t>
            </a:r>
            <a:r>
              <a:rPr lang="el-GR" altLang="el-GR" sz="1600" dirty="0" err="1">
                <a:latin typeface="Tahoma" panose="020B0604030504040204" pitchFamily="34" charset="0"/>
              </a:rPr>
              <a:t>καμμένες</a:t>
            </a:r>
            <a:r>
              <a:rPr lang="el-GR" altLang="el-GR" sz="1600" dirty="0">
                <a:latin typeface="Tahoma" panose="020B0604030504040204" pitchFamily="34" charset="0"/>
              </a:rPr>
              <a:t>) διευθύνσεις, φυσικές διευθύνσεις,</a:t>
            </a:r>
            <a:r>
              <a:rPr lang="en-US" altLang="el-GR" sz="1600" dirty="0">
                <a:latin typeface="Tahoma" panose="020B0604030504040204" pitchFamily="34" charset="0"/>
              </a:rPr>
              <a:t> </a:t>
            </a:r>
            <a:r>
              <a:rPr lang="el-GR" altLang="el-GR" sz="1600" dirty="0">
                <a:latin typeface="Tahoma" panose="020B0604030504040204" pitchFamily="34" charset="0"/>
              </a:rPr>
              <a:t>παγκόσμιες διευθύνσεις ή </a:t>
            </a:r>
            <a:r>
              <a:rPr lang="en-US" altLang="el-GR" sz="1600" dirty="0">
                <a:latin typeface="Tahoma" panose="020B0604030504040204" pitchFamily="34" charset="0"/>
              </a:rPr>
              <a:t>MAC </a:t>
            </a:r>
            <a:r>
              <a:rPr lang="el-GR" altLang="el-GR" sz="1600" dirty="0">
                <a:latin typeface="Tahoma" panose="020B0604030504040204" pitchFamily="34" charset="0"/>
              </a:rPr>
              <a:t>διευθύνσεις.</a:t>
            </a:r>
          </a:p>
          <a:p>
            <a:pPr marL="571500" indent="-571500" eaLnBrk="1" hangingPunct="1">
              <a:lnSpc>
                <a:spcPct val="80000"/>
              </a:lnSpc>
            </a:pPr>
            <a:r>
              <a:rPr lang="el-GR" altLang="el-GR" sz="1600" dirty="0">
                <a:latin typeface="Tahoma" panose="020B0604030504040204" pitchFamily="34" charset="0"/>
              </a:rPr>
              <a:t>Το </a:t>
            </a:r>
            <a:r>
              <a:rPr lang="en-US" altLang="el-GR" sz="1600" dirty="0">
                <a:latin typeface="Tahoma" panose="020B0604030504040204" pitchFamily="34" charset="0"/>
              </a:rPr>
              <a:t>FCS </a:t>
            </a:r>
            <a:r>
              <a:rPr lang="el-GR" altLang="el-GR" sz="1600" dirty="0">
                <a:latin typeface="Tahoma" panose="020B0604030504040204" pitchFamily="34" charset="0"/>
              </a:rPr>
              <a:t>πεδίο στο </a:t>
            </a:r>
            <a:r>
              <a:rPr lang="en-US" altLang="el-GR" sz="1600" dirty="0">
                <a:latin typeface="Tahoma" panose="020B0604030504040204" pitchFamily="34" charset="0"/>
              </a:rPr>
              <a:t>Ethernet </a:t>
            </a:r>
            <a:r>
              <a:rPr lang="el-GR" altLang="el-GR" sz="1600" dirty="0">
                <a:latin typeface="Tahoma" panose="020B0604030504040204" pitchFamily="34" charset="0"/>
              </a:rPr>
              <a:t>πλαίσιο</a:t>
            </a:r>
            <a:r>
              <a:rPr lang="en-US" altLang="el-GR" sz="1600" dirty="0">
                <a:latin typeface="Tahoma" panose="020B0604030504040204" pitchFamily="34" charset="0"/>
              </a:rPr>
              <a:t> (trailer)</a:t>
            </a:r>
            <a:r>
              <a:rPr lang="el-GR" altLang="el-GR" sz="1600" dirty="0">
                <a:latin typeface="Tahoma" panose="020B0604030504040204" pitchFamily="34" charset="0"/>
              </a:rPr>
              <a:t>, είναι το μόνο πεδίο που δίνει στον </a:t>
            </a:r>
            <a:r>
              <a:rPr lang="en-US" altLang="el-GR" sz="1600" dirty="0">
                <a:latin typeface="Tahoma" panose="020B0604030504040204" pitchFamily="34" charset="0"/>
              </a:rPr>
              <a:t>host </a:t>
            </a:r>
            <a:r>
              <a:rPr lang="el-GR" altLang="el-GR" sz="1600" dirty="0">
                <a:latin typeface="Tahoma" panose="020B0604030504040204" pitchFamily="34" charset="0"/>
              </a:rPr>
              <a:t>δέκτη έναν τρόπο να συγκρίνει τα αποτελέσματα  με τον αποστολέα, για να διαπιστώσει αν υπήρξαν σφάλματα στο πλαίσιο.</a:t>
            </a:r>
          </a:p>
          <a:p>
            <a:pPr marL="571500" indent="-571500" eaLnBrk="1" hangingPunct="1">
              <a:lnSpc>
                <a:spcPct val="80000"/>
              </a:lnSpc>
            </a:pPr>
            <a:r>
              <a:rPr lang="el-GR" altLang="el-GR" sz="1600" dirty="0">
                <a:latin typeface="Tahoma" panose="020B0604030504040204" pitchFamily="34" charset="0"/>
              </a:rPr>
              <a:t>Η χρήση πιο μοντέρνων </a:t>
            </a:r>
            <a:r>
              <a:rPr lang="en-US" altLang="el-GR" sz="1600" dirty="0">
                <a:latin typeface="Tahoma" panose="020B0604030504040204" pitchFamily="34" charset="0"/>
              </a:rPr>
              <a:t>switches </a:t>
            </a:r>
            <a:r>
              <a:rPr lang="el-GR" altLang="el-GR" sz="1600" dirty="0">
                <a:latin typeface="Tahoma" panose="020B0604030504040204" pitchFamily="34" charset="0"/>
              </a:rPr>
              <a:t>ενεργοποιεί τη χρήση της </a:t>
            </a:r>
            <a:r>
              <a:rPr lang="en-US" altLang="el-GR" sz="1600" dirty="0">
                <a:latin typeface="Tahoma" panose="020B0604030504040204" pitchFamily="34" charset="0"/>
              </a:rPr>
              <a:t>full-duplex </a:t>
            </a:r>
            <a:r>
              <a:rPr lang="el-GR" altLang="el-GR" sz="1600" dirty="0">
                <a:latin typeface="Tahoma" panose="020B0604030504040204" pitchFamily="34" charset="0"/>
              </a:rPr>
              <a:t>λογικής, που είναι πιο γρήγορη και απλούστερη από την </a:t>
            </a:r>
            <a:r>
              <a:rPr lang="en-US" altLang="el-GR" sz="1600" dirty="0">
                <a:latin typeface="Tahoma" panose="020B0604030504040204" pitchFamily="34" charset="0"/>
              </a:rPr>
              <a:t>half-duplex, </a:t>
            </a:r>
            <a:r>
              <a:rPr lang="el-GR" altLang="el-GR" sz="1600" dirty="0">
                <a:latin typeface="Tahoma" panose="020B0604030504040204" pitchFamily="34" charset="0"/>
              </a:rPr>
              <a:t>η οποία όμως είναι απαραίτητη όταν συνδέονται σε </a:t>
            </a:r>
            <a:r>
              <a:rPr lang="en-US" altLang="el-GR" sz="1600" dirty="0">
                <a:latin typeface="Tahoma" panose="020B0604030504040204" pitchFamily="34" charset="0"/>
              </a:rPr>
              <a:t>hubs. </a:t>
            </a:r>
            <a:endParaRPr lang="el-GR" altLang="el-GR" sz="1600" dirty="0">
              <a:latin typeface="Tahoma" panose="020B0604030504040204" pitchFamily="34" charset="0"/>
            </a:endParaRPr>
          </a:p>
        </p:txBody>
      </p:sp>
      <p:sp>
        <p:nvSpPr>
          <p:cNvPr id="105476" name="Footer Placeholder 3">
            <a:extLst>
              <a:ext uri="{FF2B5EF4-FFF2-40B4-BE49-F238E27FC236}">
                <a16:creationId xmlns:a16="http://schemas.microsoft.com/office/drawing/2014/main" id="{B2ADCAC8-ACC1-AB7D-B958-3A764CF94921}"/>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200"/>
              <a:t>Δίκτυα Υπολογιστών Ι (B Eξάμηνο ΣΑΕΚ Αμπελοκήπων)</a:t>
            </a:r>
            <a:endParaRPr lang="en-US" altLang="el-GR" sz="1200"/>
          </a:p>
        </p:txBody>
      </p:sp>
      <p:sp>
        <p:nvSpPr>
          <p:cNvPr id="105477" name="Slide Number Placeholder 4">
            <a:extLst>
              <a:ext uri="{FF2B5EF4-FFF2-40B4-BE49-F238E27FC236}">
                <a16:creationId xmlns:a16="http://schemas.microsoft.com/office/drawing/2014/main" id="{D36FBEE7-C7FC-D5F9-9084-88D329FE15D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fld id="{15240739-570D-4AD9-94D1-BC83E03FBB5B}" type="slidenum">
              <a:rPr lang="en-US" altLang="el-GR" sz="1200"/>
              <a:pPr/>
              <a:t>25</a:t>
            </a:fld>
            <a:endParaRPr lang="en-US" altLang="el-GR" sz="1200"/>
          </a:p>
        </p:txBody>
      </p:sp>
      <p:sp>
        <p:nvSpPr>
          <p:cNvPr id="105478" name="Date Placeholder 5">
            <a:extLst>
              <a:ext uri="{FF2B5EF4-FFF2-40B4-BE49-F238E27FC236}">
                <a16:creationId xmlns:a16="http://schemas.microsoft.com/office/drawing/2014/main" id="{266158E9-B22F-AB3B-2574-0A4BA2E80142}"/>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200"/>
              <a:t>Mπακαλάκος Λεωνίδας</a:t>
            </a:r>
            <a:endParaRPr lang="en-US" altLang="el-GR"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E376245-D90C-AB3D-662A-FD18DF53848B}"/>
              </a:ext>
            </a:extLst>
          </p:cNvPr>
          <p:cNvSpPr>
            <a:spLocks noGrp="1" noChangeArrowheads="1"/>
          </p:cNvSpPr>
          <p:nvPr>
            <p:ph type="title"/>
          </p:nvPr>
        </p:nvSpPr>
        <p:spPr/>
        <p:txBody>
          <a:bodyPr/>
          <a:lstStyle/>
          <a:p>
            <a:r>
              <a:rPr lang="en-US" altLang="el-GR" dirty="0">
                <a:latin typeface="Tahoma" panose="020B0604030504040204" pitchFamily="34" charset="0"/>
              </a:rPr>
              <a:t>Ethernet Frame </a:t>
            </a:r>
            <a:r>
              <a:rPr lang="el-GR" altLang="el-GR" dirty="0">
                <a:latin typeface="Tahoma" panose="020B0604030504040204" pitchFamily="34" charset="0"/>
              </a:rPr>
              <a:t>με</a:t>
            </a:r>
            <a:r>
              <a:rPr lang="en-US" altLang="el-GR" dirty="0">
                <a:latin typeface="Tahoma" panose="020B0604030504040204" pitchFamily="34" charset="0"/>
              </a:rPr>
              <a:t> VLAN</a:t>
            </a:r>
          </a:p>
        </p:txBody>
      </p:sp>
      <p:pic>
        <p:nvPicPr>
          <p:cNvPr id="16388" name="Picture 4">
            <a:extLst>
              <a:ext uri="{FF2B5EF4-FFF2-40B4-BE49-F238E27FC236}">
                <a16:creationId xmlns:a16="http://schemas.microsoft.com/office/drawing/2014/main" id="{AA6745CF-752A-75E7-9E48-37CF89262A06}"/>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613025" y="2819400"/>
            <a:ext cx="6954838" cy="2133600"/>
          </a:xfrm>
          <a:noFill/>
          <a:ln/>
        </p:spPr>
      </p:pic>
      <p:sp>
        <p:nvSpPr>
          <p:cNvPr id="2" name="Footer Placeholder 1">
            <a:extLst>
              <a:ext uri="{FF2B5EF4-FFF2-40B4-BE49-F238E27FC236}">
                <a16:creationId xmlns:a16="http://schemas.microsoft.com/office/drawing/2014/main" id="{C63DAAAD-679A-7CBB-8949-5FDC53C21A7B}"/>
              </a:ext>
            </a:extLst>
          </p:cNvPr>
          <p:cNvSpPr>
            <a:spLocks noGrp="1"/>
          </p:cNvSpPr>
          <p:nvPr>
            <p:ph type="ftr" sz="quarter" idx="11"/>
          </p:nvPr>
        </p:nvSpPr>
        <p:spPr/>
        <p:txBody>
          <a:bodyPr/>
          <a:lstStyle/>
          <a:p>
            <a:r>
              <a:rPr lang="el-GR" altLang="el-GR"/>
              <a:t>Δίκτυα Υπολογιστών Ι (B Eξάμηνο ΣΑΕΚ Αμπελοκήπων)</a:t>
            </a:r>
            <a:endParaRPr lang="en-US" altLang="el-GR"/>
          </a:p>
        </p:txBody>
      </p:sp>
      <p:sp>
        <p:nvSpPr>
          <p:cNvPr id="3" name="Date Placeholder 2">
            <a:extLst>
              <a:ext uri="{FF2B5EF4-FFF2-40B4-BE49-F238E27FC236}">
                <a16:creationId xmlns:a16="http://schemas.microsoft.com/office/drawing/2014/main" id="{27973C75-5DF8-A611-2752-BED9907984E6}"/>
              </a:ext>
            </a:extLst>
          </p:cNvPr>
          <p:cNvSpPr>
            <a:spLocks noGrp="1"/>
          </p:cNvSpPr>
          <p:nvPr>
            <p:ph type="dt" sz="half" idx="10"/>
          </p:nvPr>
        </p:nvSpPr>
        <p:spPr/>
        <p:txBody>
          <a:bodyPr/>
          <a:lstStyle/>
          <a:p>
            <a:r>
              <a:rPr lang="el-GR" altLang="el-GR"/>
              <a:t>Wendell Odom CCENT/CCNA ICND1 100-101</a:t>
            </a:r>
            <a:endParaRPr lang="en-US" altLang="el-GR"/>
          </a:p>
        </p:txBody>
      </p:sp>
      <p:sp>
        <p:nvSpPr>
          <p:cNvPr id="4" name="Slide Number Placeholder 3">
            <a:extLst>
              <a:ext uri="{FF2B5EF4-FFF2-40B4-BE49-F238E27FC236}">
                <a16:creationId xmlns:a16="http://schemas.microsoft.com/office/drawing/2014/main" id="{A7D69730-E8CD-30BA-C7C5-8140FDA5C7CD}"/>
              </a:ext>
            </a:extLst>
          </p:cNvPr>
          <p:cNvSpPr>
            <a:spLocks noGrp="1"/>
          </p:cNvSpPr>
          <p:nvPr>
            <p:ph type="sldNum" sz="quarter" idx="12"/>
          </p:nvPr>
        </p:nvSpPr>
        <p:spPr/>
        <p:txBody>
          <a:bodyPr/>
          <a:lstStyle/>
          <a:p>
            <a:fld id="{D10A575F-C60E-473A-B403-A9A383E88257}" type="slidenum">
              <a:rPr lang="en-US" altLang="el-GR" smtClean="0"/>
              <a:pPr/>
              <a:t>3</a:t>
            </a:fld>
            <a:endParaRPr lang="en-US" altLang="el-GR"/>
          </a:p>
        </p:txBody>
      </p:sp>
      <p:sp>
        <p:nvSpPr>
          <p:cNvPr id="5" name="TextBox 4">
            <a:extLst>
              <a:ext uri="{FF2B5EF4-FFF2-40B4-BE49-F238E27FC236}">
                <a16:creationId xmlns:a16="http://schemas.microsoft.com/office/drawing/2014/main" id="{FB9DFB86-9D6D-E03C-3874-787D000AF079}"/>
              </a:ext>
            </a:extLst>
          </p:cNvPr>
          <p:cNvSpPr txBox="1"/>
          <p:nvPr/>
        </p:nvSpPr>
        <p:spPr>
          <a:xfrm>
            <a:off x="5638800" y="2438401"/>
            <a:ext cx="990600" cy="646331"/>
          </a:xfrm>
          <a:prstGeom prst="rect">
            <a:avLst/>
          </a:prstGeom>
          <a:noFill/>
        </p:spPr>
        <p:txBody>
          <a:bodyPr wrap="square" rtlCol="0">
            <a:spAutoFit/>
          </a:bodyPr>
          <a:lstStyle/>
          <a:p>
            <a:r>
              <a:rPr lang="el-GR" b="1" dirty="0">
                <a:latin typeface="Tahoma" panose="020B0604030504040204" pitchFamily="34" charset="0"/>
                <a:ea typeface="Tahoma" panose="020B0604030504040204" pitchFamily="34" charset="0"/>
                <a:cs typeface="Tahoma" panose="020B0604030504040204" pitchFamily="34" charset="0"/>
              </a:rPr>
              <a:t>4 </a:t>
            </a:r>
            <a:r>
              <a:rPr lang="en-US" b="1" dirty="0">
                <a:latin typeface="Tahoma" panose="020B0604030504040204" pitchFamily="34" charset="0"/>
                <a:ea typeface="Tahoma" panose="020B0604030504040204" pitchFamily="34" charset="0"/>
                <a:cs typeface="Tahoma" panose="020B0604030504040204" pitchFamily="34" charset="0"/>
              </a:rPr>
              <a:t>Bytes</a:t>
            </a:r>
            <a:endParaRPr lang="el-GR"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4E80EFE8-1E91-4113-37D4-CC8B72C28CFC}"/>
              </a:ext>
            </a:extLst>
          </p:cNvPr>
          <p:cNvSpPr txBox="1"/>
          <p:nvPr/>
        </p:nvSpPr>
        <p:spPr>
          <a:xfrm>
            <a:off x="2613025" y="5029201"/>
            <a:ext cx="6954838" cy="646331"/>
          </a:xfrm>
          <a:prstGeom prst="rect">
            <a:avLst/>
          </a:prstGeom>
          <a:noFill/>
        </p:spPr>
        <p:txBody>
          <a:bodyPr wrap="squar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A</a:t>
            </a:r>
            <a:r>
              <a:rPr lang="el-GR" b="1" dirty="0">
                <a:latin typeface="Tahoma" panose="020B0604030504040204" pitchFamily="34" charset="0"/>
                <a:ea typeface="Tahoma" panose="020B0604030504040204" pitchFamily="34" charset="0"/>
                <a:cs typeface="Tahoma" panose="020B0604030504040204" pitchFamily="34" charset="0"/>
              </a:rPr>
              <a:t>ν συμπεριλάβουμε το </a:t>
            </a:r>
            <a:r>
              <a:rPr lang="en-US" b="1" dirty="0">
                <a:latin typeface="Tahoma" panose="020B0604030504040204" pitchFamily="34" charset="0"/>
                <a:ea typeface="Tahoma" panose="020B0604030504040204" pitchFamily="34" charset="0"/>
                <a:cs typeface="Tahoma" panose="020B0604030504040204" pitchFamily="34" charset="0"/>
              </a:rPr>
              <a:t>preamble </a:t>
            </a:r>
            <a:r>
              <a:rPr lang="el-GR" b="1" dirty="0">
                <a:latin typeface="Tahoma" panose="020B0604030504040204" pitchFamily="34" charset="0"/>
                <a:ea typeface="Tahoma" panose="020B0604030504040204" pitchFamily="34" charset="0"/>
                <a:cs typeface="Tahoma" panose="020B0604030504040204" pitchFamily="34" charset="0"/>
              </a:rPr>
              <a:t>και το </a:t>
            </a:r>
            <a:r>
              <a:rPr lang="en-US" b="1" dirty="0" err="1">
                <a:latin typeface="Tahoma" panose="020B0604030504040204" pitchFamily="34" charset="0"/>
                <a:ea typeface="Tahoma" panose="020B0604030504040204" pitchFamily="34" charset="0"/>
                <a:cs typeface="Tahoma" panose="020B0604030504040204" pitchFamily="34" charset="0"/>
              </a:rPr>
              <a:t>sfd</a:t>
            </a:r>
            <a:r>
              <a:rPr lang="en-US" b="1" dirty="0">
                <a:latin typeface="Tahoma" panose="020B0604030504040204" pitchFamily="34" charset="0"/>
                <a:ea typeface="Tahoma" panose="020B0604030504040204" pitchFamily="34" charset="0"/>
                <a:cs typeface="Tahoma" panose="020B0604030504040204" pitchFamily="34" charset="0"/>
              </a:rPr>
              <a:t> </a:t>
            </a:r>
            <a:r>
              <a:rPr lang="el-GR" b="1" dirty="0">
                <a:latin typeface="Tahoma" panose="020B0604030504040204" pitchFamily="34" charset="0"/>
                <a:ea typeface="Tahoma" panose="020B0604030504040204" pitchFamily="34" charset="0"/>
                <a:cs typeface="Tahoma" panose="020B0604030504040204" pitchFamily="34" charset="0"/>
              </a:rPr>
              <a:t>τότε το μέγιστο μήκος ενός </a:t>
            </a:r>
            <a:r>
              <a:rPr lang="en-US" b="1" dirty="0">
                <a:latin typeface="Tahoma" panose="020B0604030504040204" pitchFamily="34" charset="0"/>
                <a:ea typeface="Tahoma" panose="020B0604030504040204" pitchFamily="34" charset="0"/>
                <a:cs typeface="Tahoma" panose="020B0604030504040204" pitchFamily="34" charset="0"/>
              </a:rPr>
              <a:t>ethernet frame </a:t>
            </a:r>
            <a:r>
              <a:rPr lang="el-GR" b="1" dirty="0">
                <a:latin typeface="Tahoma" panose="020B0604030504040204" pitchFamily="34" charset="0"/>
                <a:ea typeface="Tahoma" panose="020B0604030504040204" pitchFamily="34" charset="0"/>
                <a:cs typeface="Tahoma" panose="020B0604030504040204" pitchFamily="34" charset="0"/>
              </a:rPr>
              <a:t>είναι 1530 </a:t>
            </a:r>
            <a:r>
              <a:rPr lang="en-US" b="1" dirty="0">
                <a:latin typeface="Tahoma" panose="020B0604030504040204" pitchFamily="34" charset="0"/>
                <a:ea typeface="Tahoma" panose="020B0604030504040204" pitchFamily="34" charset="0"/>
                <a:cs typeface="Tahoma" panose="020B0604030504040204" pitchFamily="34" charset="0"/>
              </a:rPr>
              <a:t>bytes (</a:t>
            </a:r>
            <a:r>
              <a:rPr lang="el-GR" b="1" dirty="0">
                <a:latin typeface="Tahoma" panose="020B0604030504040204" pitchFamily="34" charset="0"/>
                <a:ea typeface="Tahoma" panose="020B0604030504040204" pitchFamily="34" charset="0"/>
                <a:cs typeface="Tahoma" panose="020B0604030504040204" pitchFamily="34" charset="0"/>
              </a:rPr>
              <a:t>με </a:t>
            </a:r>
            <a:r>
              <a:rPr lang="en-US" b="1" dirty="0">
                <a:latin typeface="Tahoma" panose="020B0604030504040204" pitchFamily="34" charset="0"/>
                <a:ea typeface="Tahoma" panose="020B0604030504040204" pitchFamily="34" charset="0"/>
                <a:cs typeface="Tahoma" panose="020B0604030504040204" pitchFamily="34" charset="0"/>
              </a:rPr>
              <a:t>VLAN Tag)</a:t>
            </a:r>
            <a:endParaRPr lang="el-GR"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32A332B-A427-8E89-94DB-CBD0796C25EF}"/>
              </a:ext>
            </a:extLst>
          </p:cNvPr>
          <p:cNvSpPr>
            <a:spLocks noGrp="1" noChangeArrowheads="1"/>
          </p:cNvSpPr>
          <p:nvPr>
            <p:ph type="title"/>
          </p:nvPr>
        </p:nvSpPr>
        <p:spPr/>
        <p:txBody>
          <a:bodyPr/>
          <a:lstStyle/>
          <a:p>
            <a:pPr eaLnBrk="1" hangingPunct="1"/>
            <a:r>
              <a:rPr lang="en-US" altLang="el-GR"/>
              <a:t>Ethernet </a:t>
            </a:r>
            <a:r>
              <a:rPr lang="el-GR" altLang="el-GR"/>
              <a:t>Δομή</a:t>
            </a:r>
            <a:endParaRPr lang="en-US" altLang="el-GR"/>
          </a:p>
        </p:txBody>
      </p:sp>
      <p:pic>
        <p:nvPicPr>
          <p:cNvPr id="89091" name="Picture 4">
            <a:extLst>
              <a:ext uri="{FF2B5EF4-FFF2-40B4-BE49-F238E27FC236}">
                <a16:creationId xmlns:a16="http://schemas.microsoft.com/office/drawing/2014/main" id="{426C0A26-DF71-4515-26D3-B1FC93386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905000"/>
            <a:ext cx="807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Footer Placeholder 3">
            <a:extLst>
              <a:ext uri="{FF2B5EF4-FFF2-40B4-BE49-F238E27FC236}">
                <a16:creationId xmlns:a16="http://schemas.microsoft.com/office/drawing/2014/main" id="{AC08B041-002B-9511-1BBA-647AE4A2B4F3}"/>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200"/>
              <a:t>Δίκτυα Υπολογιστών Ι (B Eξάμηνο ΣΑΕΚ Αμπελοκήπων)</a:t>
            </a:r>
            <a:endParaRPr lang="en-US" altLang="el-GR" sz="1200"/>
          </a:p>
        </p:txBody>
      </p:sp>
      <p:sp>
        <p:nvSpPr>
          <p:cNvPr id="89093" name="Slide Number Placeholder 4">
            <a:extLst>
              <a:ext uri="{FF2B5EF4-FFF2-40B4-BE49-F238E27FC236}">
                <a16:creationId xmlns:a16="http://schemas.microsoft.com/office/drawing/2014/main" id="{C2733EBA-07C8-6ABF-FBFF-4724E1D3C523}"/>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fld id="{C071CD2D-7C8D-4CD8-90CE-40B867A473E1}" type="slidenum">
              <a:rPr lang="en-US" altLang="el-GR" sz="1200"/>
              <a:pPr/>
              <a:t>4</a:t>
            </a:fld>
            <a:endParaRPr lang="en-US" altLang="el-GR" sz="1200"/>
          </a:p>
        </p:txBody>
      </p:sp>
      <p:sp>
        <p:nvSpPr>
          <p:cNvPr id="89094" name="Date Placeholder 5">
            <a:extLst>
              <a:ext uri="{FF2B5EF4-FFF2-40B4-BE49-F238E27FC236}">
                <a16:creationId xmlns:a16="http://schemas.microsoft.com/office/drawing/2014/main" id="{B5931960-8FF1-6289-53A0-B7A6A2791070}"/>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200"/>
              <a:t>Mπακαλάκος Λεωνίδας</a:t>
            </a:r>
            <a:endParaRPr lang="en-US" altLang="el-GR"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1B465223-AF96-0133-ABFD-A5B5733CF544}"/>
              </a:ext>
            </a:extLst>
          </p:cNvPr>
          <p:cNvSpPr>
            <a:spLocks noGrp="1" noChangeArrowheads="1"/>
          </p:cNvSpPr>
          <p:nvPr>
            <p:ph type="title"/>
          </p:nvPr>
        </p:nvSpPr>
        <p:spPr/>
        <p:txBody>
          <a:bodyPr/>
          <a:lstStyle/>
          <a:p>
            <a:pPr eaLnBrk="1" hangingPunct="1"/>
            <a:r>
              <a:rPr lang="el-GR" altLang="el-GR" sz="3400" dirty="0"/>
              <a:t>Περιγραφή Πεδίων Πλαισίου </a:t>
            </a:r>
            <a:r>
              <a:rPr lang="en-US" altLang="el-GR" sz="3400" dirty="0"/>
              <a:t>Ethernet (</a:t>
            </a:r>
            <a:r>
              <a:rPr lang="el-GR" altLang="el-GR" sz="3400" dirty="0"/>
              <a:t>χωρίς </a:t>
            </a:r>
            <a:r>
              <a:rPr lang="en-US" altLang="el-GR" sz="3400" dirty="0"/>
              <a:t>VLAN)</a:t>
            </a:r>
          </a:p>
        </p:txBody>
      </p:sp>
      <p:pic>
        <p:nvPicPr>
          <p:cNvPr id="90115" name="Picture 4">
            <a:extLst>
              <a:ext uri="{FF2B5EF4-FFF2-40B4-BE49-F238E27FC236}">
                <a16:creationId xmlns:a16="http://schemas.microsoft.com/office/drawing/2014/main" id="{290F3CA2-4843-23A3-74E5-1C2309F3B12E}"/>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029200" y="1752600"/>
            <a:ext cx="5562600" cy="4419600"/>
          </a:xfrm>
          <a:noFill/>
        </p:spPr>
      </p:pic>
      <p:sp>
        <p:nvSpPr>
          <p:cNvPr id="90116" name="Text Box 5">
            <a:extLst>
              <a:ext uri="{FF2B5EF4-FFF2-40B4-BE49-F238E27FC236}">
                <a16:creationId xmlns:a16="http://schemas.microsoft.com/office/drawing/2014/main" id="{6721882A-3A9F-5B08-C490-F8A4FB8AC123}"/>
              </a:ext>
            </a:extLst>
          </p:cNvPr>
          <p:cNvSpPr txBox="1">
            <a:spLocks noChangeArrowheads="1"/>
          </p:cNvSpPr>
          <p:nvPr/>
        </p:nvSpPr>
        <p:spPr bwMode="auto">
          <a:xfrm>
            <a:off x="1752600" y="1752601"/>
            <a:ext cx="35052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a:solidFill>
                  <a:schemeClr val="tx1"/>
                </a:solidFill>
                <a:latin typeface="Verdana" panose="020B0604030504040204" pitchFamily="34" charset="0"/>
                <a:cs typeface="Arial" panose="020B0604020202020204" pitchFamily="34" charset="0"/>
              </a:defRPr>
            </a:lvl1pPr>
            <a:lvl2pPr marL="800100" indent="-342900">
              <a:defRPr sz="1400">
                <a:solidFill>
                  <a:schemeClr val="tx1"/>
                </a:solidFill>
                <a:latin typeface="Verdana" panose="020B0604030504040204" pitchFamily="34" charset="0"/>
                <a:cs typeface="Arial" panose="020B0604020202020204" pitchFamily="34" charset="0"/>
              </a:defRPr>
            </a:lvl2pPr>
            <a:lvl3pPr marL="1257300" indent="-342900">
              <a:defRPr sz="1400">
                <a:solidFill>
                  <a:schemeClr val="tx1"/>
                </a:solidFill>
                <a:latin typeface="Verdana" panose="020B0604030504040204" pitchFamily="34" charset="0"/>
                <a:cs typeface="Arial" panose="020B0604020202020204" pitchFamily="34" charset="0"/>
              </a:defRPr>
            </a:lvl3pPr>
            <a:lvl4pPr marL="1714500" indent="-342900">
              <a:defRPr sz="1400">
                <a:solidFill>
                  <a:schemeClr val="tx1"/>
                </a:solidFill>
                <a:latin typeface="Verdana" panose="020B0604030504040204" pitchFamily="34" charset="0"/>
                <a:cs typeface="Arial" panose="020B0604020202020204" pitchFamily="34" charset="0"/>
              </a:defRPr>
            </a:lvl4pPr>
            <a:lvl5pPr marL="2171700" indent="-342900">
              <a:defRPr sz="1400">
                <a:solidFill>
                  <a:schemeClr val="tx1"/>
                </a:solidFill>
                <a:latin typeface="Verdana" panose="020B0604030504040204" pitchFamily="34" charset="0"/>
                <a:cs typeface="Arial" panose="020B0604020202020204" pitchFamily="34" charset="0"/>
              </a:defRPr>
            </a:lvl5pPr>
            <a:lvl6pPr marL="2628900" indent="-3429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3086100" indent="-3429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543300" indent="-3429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4000500" indent="-3429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AutoNum type="arabicPeriod"/>
            </a:pPr>
            <a:r>
              <a:rPr lang="en-US" altLang="el-GR" dirty="0">
                <a:latin typeface="Tahoma" panose="020B0604030504040204" pitchFamily="34" charset="0"/>
                <a:ea typeface="Tahoma" panose="020B0604030504040204" pitchFamily="34" charset="0"/>
                <a:cs typeface="Tahoma" panose="020B0604030504040204" pitchFamily="34" charset="0"/>
              </a:rPr>
              <a:t>Preamble:</a:t>
            </a:r>
            <a:r>
              <a:rPr lang="el-GR" altLang="el-GR" dirty="0">
                <a:latin typeface="Tahoma" panose="020B0604030504040204" pitchFamily="34" charset="0"/>
                <a:ea typeface="Tahoma" panose="020B0604030504040204" pitchFamily="34" charset="0"/>
                <a:cs typeface="Tahoma" panose="020B0604030504040204" pitchFamily="34" charset="0"/>
              </a:rPr>
              <a:t>προοίμιο</a:t>
            </a:r>
          </a:p>
          <a:p>
            <a:pPr eaLnBrk="1" hangingPunct="1">
              <a:spcBef>
                <a:spcPct val="50000"/>
              </a:spcBef>
              <a:buFontTx/>
              <a:buAutoNum type="arabicPeriod"/>
            </a:pPr>
            <a:endParaRPr lang="el-GR" altLang="el-GR"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FontTx/>
              <a:buAutoNum type="arabicPeriod"/>
            </a:pPr>
            <a:r>
              <a:rPr lang="en-US" altLang="el-GR" dirty="0">
                <a:latin typeface="Tahoma" panose="020B0604030504040204" pitchFamily="34" charset="0"/>
                <a:ea typeface="Tahoma" panose="020B0604030504040204" pitchFamily="34" charset="0"/>
                <a:cs typeface="Tahoma" panose="020B0604030504040204" pitchFamily="34" charset="0"/>
              </a:rPr>
              <a:t>O</a:t>
            </a:r>
            <a:r>
              <a:rPr lang="el-GR" altLang="el-GR" dirty="0" err="1">
                <a:latin typeface="Tahoma" panose="020B0604030504040204" pitchFamily="34" charset="0"/>
                <a:ea typeface="Tahoma" panose="020B0604030504040204" pitchFamily="34" charset="0"/>
                <a:cs typeface="Tahoma" panose="020B0604030504040204" pitchFamily="34" charset="0"/>
              </a:rPr>
              <a:t>ριοθέτης</a:t>
            </a:r>
            <a:r>
              <a:rPr lang="el-GR" altLang="el-GR" dirty="0">
                <a:latin typeface="Tahoma" panose="020B0604030504040204" pitchFamily="34" charset="0"/>
                <a:ea typeface="Tahoma" panose="020B0604030504040204" pitchFamily="34" charset="0"/>
                <a:cs typeface="Tahoma" panose="020B0604030504040204" pitchFamily="34" charset="0"/>
              </a:rPr>
              <a:t> αρχής πλαισίου</a:t>
            </a:r>
          </a:p>
          <a:p>
            <a:pPr eaLnBrk="1" hangingPunct="1">
              <a:spcBef>
                <a:spcPct val="50000"/>
              </a:spcBef>
              <a:buFontTx/>
              <a:buAutoNum type="arabicPeriod"/>
            </a:pPr>
            <a:endParaRPr lang="el-GR" altLang="el-GR"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FontTx/>
              <a:buAutoNum type="arabicPeriod"/>
            </a:pPr>
            <a:r>
              <a:rPr lang="en-US" altLang="el-GR" dirty="0">
                <a:latin typeface="Tahoma" panose="020B0604030504040204" pitchFamily="34" charset="0"/>
                <a:ea typeface="Tahoma" panose="020B0604030504040204" pitchFamily="34" charset="0"/>
                <a:cs typeface="Tahoma" panose="020B0604030504040204" pitchFamily="34" charset="0"/>
              </a:rPr>
              <a:t>MAC </a:t>
            </a:r>
            <a:r>
              <a:rPr lang="el-GR" altLang="el-GR" dirty="0">
                <a:latin typeface="Tahoma" panose="020B0604030504040204" pitchFamily="34" charset="0"/>
                <a:ea typeface="Tahoma" panose="020B0604030504040204" pitchFamily="34" charset="0"/>
                <a:cs typeface="Tahoma" panose="020B0604030504040204" pitchFamily="34" charset="0"/>
              </a:rPr>
              <a:t>Διεύθυνση προορισμού</a:t>
            </a:r>
          </a:p>
          <a:p>
            <a:pPr eaLnBrk="1" hangingPunct="1">
              <a:spcBef>
                <a:spcPct val="50000"/>
              </a:spcBef>
              <a:buFontTx/>
              <a:buAutoNum type="arabicPeriod"/>
            </a:pPr>
            <a:endParaRPr lang="el-GR" altLang="el-GR"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FontTx/>
              <a:buAutoNum type="arabicPeriod"/>
            </a:pPr>
            <a:r>
              <a:rPr lang="el-GR" altLang="el-GR" dirty="0">
                <a:latin typeface="Tahoma" panose="020B0604030504040204" pitchFamily="34" charset="0"/>
                <a:ea typeface="Tahoma" panose="020B0604030504040204" pitchFamily="34" charset="0"/>
                <a:cs typeface="Tahoma" panose="020B0604030504040204" pitchFamily="34" charset="0"/>
              </a:rPr>
              <a:t>ΜΑ</a:t>
            </a:r>
            <a:r>
              <a:rPr lang="en-US" altLang="el-GR" dirty="0">
                <a:latin typeface="Tahoma" panose="020B0604030504040204" pitchFamily="34" charset="0"/>
                <a:ea typeface="Tahoma" panose="020B0604030504040204" pitchFamily="34" charset="0"/>
                <a:cs typeface="Tahoma" panose="020B0604030504040204" pitchFamily="34" charset="0"/>
              </a:rPr>
              <a:t>C </a:t>
            </a:r>
            <a:r>
              <a:rPr lang="el-GR" altLang="el-GR" dirty="0">
                <a:latin typeface="Tahoma" panose="020B0604030504040204" pitchFamily="34" charset="0"/>
                <a:ea typeface="Tahoma" panose="020B0604030504040204" pitchFamily="34" charset="0"/>
                <a:cs typeface="Tahoma" panose="020B0604030504040204" pitchFamily="34" charset="0"/>
              </a:rPr>
              <a:t>Διεύθυνση Πηγής</a:t>
            </a:r>
          </a:p>
          <a:p>
            <a:pPr eaLnBrk="1" hangingPunct="1">
              <a:spcBef>
                <a:spcPct val="50000"/>
              </a:spcBef>
              <a:buFontTx/>
              <a:buAutoNum type="arabicPeriod"/>
            </a:pPr>
            <a:endParaRPr lang="el-GR" altLang="el-GR"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FontTx/>
              <a:buAutoNum type="arabicPeriod"/>
            </a:pPr>
            <a:r>
              <a:rPr lang="el-GR" altLang="el-GR" dirty="0">
                <a:latin typeface="Tahoma" panose="020B0604030504040204" pitchFamily="34" charset="0"/>
                <a:ea typeface="Tahoma" panose="020B0604030504040204" pitchFamily="34" charset="0"/>
                <a:cs typeface="Tahoma" panose="020B0604030504040204" pitchFamily="34" charset="0"/>
              </a:rPr>
              <a:t>Τύπος πρωτοκόλλου εντός πλαισίου</a:t>
            </a:r>
          </a:p>
          <a:p>
            <a:pPr eaLnBrk="1" hangingPunct="1">
              <a:spcBef>
                <a:spcPct val="50000"/>
              </a:spcBef>
              <a:buFontTx/>
              <a:buAutoNum type="arabicPeriod"/>
            </a:pPr>
            <a:endParaRPr lang="el-GR" altLang="el-GR"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FontTx/>
              <a:buAutoNum type="arabicPeriod"/>
            </a:pPr>
            <a:r>
              <a:rPr lang="el-GR" altLang="el-GR" dirty="0">
                <a:latin typeface="Tahoma" panose="020B0604030504040204" pitchFamily="34" charset="0"/>
                <a:ea typeface="Tahoma" panose="020B0604030504040204" pitchFamily="34" charset="0"/>
                <a:cs typeface="Tahoma" panose="020B0604030504040204" pitchFamily="34" charset="0"/>
              </a:rPr>
              <a:t>Δεδομένα και μαξιλαράκι (</a:t>
            </a:r>
            <a:r>
              <a:rPr lang="en-US" altLang="el-GR" dirty="0">
                <a:latin typeface="Tahoma" panose="020B0604030504040204" pitchFamily="34" charset="0"/>
                <a:ea typeface="Tahoma" panose="020B0604030504040204" pitchFamily="34" charset="0"/>
                <a:cs typeface="Tahoma" panose="020B0604030504040204" pitchFamily="34" charset="0"/>
              </a:rPr>
              <a:t>extra bits)</a:t>
            </a:r>
            <a:r>
              <a:rPr lang="el-GR" altLang="el-GR" dirty="0">
                <a:latin typeface="Tahoma" panose="020B0604030504040204" pitchFamily="34" charset="0"/>
                <a:ea typeface="Tahoma" panose="020B0604030504040204" pitchFamily="34" charset="0"/>
                <a:cs typeface="Tahoma" panose="020B0604030504040204" pitchFamily="34" charset="0"/>
              </a:rPr>
              <a:t>-Μ</a:t>
            </a:r>
            <a:r>
              <a:rPr lang="en-US" altLang="el-GR" dirty="0">
                <a:latin typeface="Tahoma" panose="020B0604030504040204" pitchFamily="34" charset="0"/>
                <a:ea typeface="Tahoma" panose="020B0604030504040204" pitchFamily="34" charset="0"/>
                <a:cs typeface="Tahoma" panose="020B0604030504040204" pitchFamily="34" charset="0"/>
              </a:rPr>
              <a:t>in=46bytes</a:t>
            </a:r>
            <a:endParaRPr lang="el-GR" altLang="el-GR" dirty="0">
              <a:latin typeface="Tahoma" panose="020B0604030504040204" pitchFamily="34" charset="0"/>
              <a:ea typeface="Tahoma" panose="020B0604030504040204" pitchFamily="34" charset="0"/>
              <a:cs typeface="Tahoma" panose="020B0604030504040204" pitchFamily="34" charset="0"/>
            </a:endParaRPr>
          </a:p>
          <a:p>
            <a:pPr marL="0" indent="0">
              <a:spcBef>
                <a:spcPct val="50000"/>
              </a:spcBef>
            </a:pPr>
            <a:endParaRPr lang="en-US" altLang="el-GR" dirty="0">
              <a:latin typeface="Tahoma" panose="020B0604030504040204" pitchFamily="34" charset="0"/>
              <a:ea typeface="Tahoma" panose="020B0604030504040204" pitchFamily="34" charset="0"/>
              <a:cs typeface="Tahoma" panose="020B0604030504040204" pitchFamily="34" charset="0"/>
            </a:endParaRPr>
          </a:p>
          <a:p>
            <a:pPr marL="0" indent="0">
              <a:spcBef>
                <a:spcPct val="50000"/>
              </a:spcBef>
            </a:pPr>
            <a:r>
              <a:rPr lang="el-GR" altLang="el-GR" dirty="0">
                <a:latin typeface="Tahoma" panose="020B0604030504040204" pitchFamily="34" charset="0"/>
                <a:ea typeface="Tahoma" panose="020B0604030504040204" pitchFamily="34" charset="0"/>
                <a:cs typeface="Tahoma" panose="020B0604030504040204" pitchFamily="34" charset="0"/>
              </a:rPr>
              <a:t>7.    Ακολουθία Ελέγχου Πλαισίου</a:t>
            </a:r>
            <a:endParaRPr lang="en-US" altLang="el-GR" dirty="0">
              <a:latin typeface="Tahoma" panose="020B0604030504040204" pitchFamily="34" charset="0"/>
              <a:ea typeface="Tahoma" panose="020B0604030504040204" pitchFamily="34" charset="0"/>
              <a:cs typeface="Tahoma" panose="020B0604030504040204" pitchFamily="34" charset="0"/>
            </a:endParaRPr>
          </a:p>
        </p:txBody>
      </p:sp>
      <p:sp>
        <p:nvSpPr>
          <p:cNvPr id="90117" name="Footer Placeholder 3">
            <a:extLst>
              <a:ext uri="{FF2B5EF4-FFF2-40B4-BE49-F238E27FC236}">
                <a16:creationId xmlns:a16="http://schemas.microsoft.com/office/drawing/2014/main" id="{36ECB584-7C83-0F1F-BDB7-247FA0312C66}"/>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200"/>
              <a:t>Δίκτυα Υπολογιστών Ι (B Eξάμηνο ΣΑΕΚ Αμπελοκήπων)</a:t>
            </a:r>
            <a:endParaRPr lang="en-US" altLang="el-GR" sz="1200"/>
          </a:p>
        </p:txBody>
      </p:sp>
      <p:sp>
        <p:nvSpPr>
          <p:cNvPr id="90118" name="Slide Number Placeholder 4">
            <a:extLst>
              <a:ext uri="{FF2B5EF4-FFF2-40B4-BE49-F238E27FC236}">
                <a16:creationId xmlns:a16="http://schemas.microsoft.com/office/drawing/2014/main" id="{13CB3B93-7CAF-61A4-0E9F-060176EB2D2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fld id="{2F166F59-B7BF-4417-90EA-1F01D9D8A084}" type="slidenum">
              <a:rPr lang="en-US" altLang="el-GR" sz="1200"/>
              <a:pPr/>
              <a:t>5</a:t>
            </a:fld>
            <a:endParaRPr lang="en-US" altLang="el-GR" sz="1200"/>
          </a:p>
        </p:txBody>
      </p:sp>
      <p:sp>
        <p:nvSpPr>
          <p:cNvPr id="90119" name="Date Placeholder 5">
            <a:extLst>
              <a:ext uri="{FF2B5EF4-FFF2-40B4-BE49-F238E27FC236}">
                <a16:creationId xmlns:a16="http://schemas.microsoft.com/office/drawing/2014/main" id="{8F890DFA-CBF3-627D-1537-49610562C3FE}"/>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200"/>
              <a:t>Mπακαλάκος Λεωνίδας</a:t>
            </a:r>
            <a:endParaRPr lang="en-US" altLang="el-G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5746AA06-051F-C1F3-809B-EF1F97178534}"/>
              </a:ext>
            </a:extLst>
          </p:cNvPr>
          <p:cNvSpPr>
            <a:spLocks noGrp="1" noChangeArrowheads="1"/>
          </p:cNvSpPr>
          <p:nvPr>
            <p:ph type="title"/>
          </p:nvPr>
        </p:nvSpPr>
        <p:spPr/>
        <p:txBody>
          <a:bodyPr/>
          <a:lstStyle/>
          <a:p>
            <a:pPr eaLnBrk="1" hangingPunct="1"/>
            <a:r>
              <a:rPr lang="el-GR" altLang="el-GR" sz="2800" dirty="0">
                <a:latin typeface="Tahoma" panose="020B0604030504040204" pitchFamily="34" charset="0"/>
                <a:ea typeface="Tahoma" panose="020B0604030504040204" pitchFamily="34" charset="0"/>
                <a:cs typeface="Tahoma" panose="020B0604030504040204" pitchFamily="34" charset="0"/>
              </a:rPr>
              <a:t>Πεδία Πλαισίου </a:t>
            </a:r>
            <a:r>
              <a:rPr lang="en-US" altLang="el-GR" sz="2800" dirty="0">
                <a:latin typeface="Tahoma" panose="020B0604030504040204" pitchFamily="34" charset="0"/>
                <a:ea typeface="Tahoma" panose="020B0604030504040204" pitchFamily="34" charset="0"/>
                <a:cs typeface="Tahoma" panose="020B0604030504040204" pitchFamily="34" charset="0"/>
              </a:rPr>
              <a:t>Ethernet-</a:t>
            </a:r>
            <a:r>
              <a:rPr lang="el-GR" altLang="el-GR" sz="2800" dirty="0">
                <a:latin typeface="Tahoma" panose="020B0604030504040204" pitchFamily="34" charset="0"/>
                <a:ea typeface="Tahoma" panose="020B0604030504040204" pitchFamily="34" charset="0"/>
                <a:cs typeface="Tahoma" panose="020B0604030504040204" pitchFamily="34" charset="0"/>
              </a:rPr>
              <a:t>Περιγραφή</a:t>
            </a:r>
            <a:endParaRPr lang="en-US" altLang="el-GR" sz="2800" dirty="0">
              <a:latin typeface="Tahoma" panose="020B0604030504040204" pitchFamily="34" charset="0"/>
              <a:ea typeface="Tahoma" panose="020B0604030504040204" pitchFamily="34" charset="0"/>
              <a:cs typeface="Tahoma" panose="020B0604030504040204" pitchFamily="34" charset="0"/>
            </a:endParaRPr>
          </a:p>
        </p:txBody>
      </p:sp>
      <p:sp>
        <p:nvSpPr>
          <p:cNvPr id="91139" name="Text Box 4">
            <a:extLst>
              <a:ext uri="{FF2B5EF4-FFF2-40B4-BE49-F238E27FC236}">
                <a16:creationId xmlns:a16="http://schemas.microsoft.com/office/drawing/2014/main" id="{67CAE58D-8AE2-0B71-FBBF-E1C2C3E40CAC}"/>
              </a:ext>
            </a:extLst>
          </p:cNvPr>
          <p:cNvSpPr txBox="1">
            <a:spLocks noChangeArrowheads="1"/>
          </p:cNvSpPr>
          <p:nvPr/>
        </p:nvSpPr>
        <p:spPr bwMode="auto">
          <a:xfrm>
            <a:off x="2133600" y="1752601"/>
            <a:ext cx="8229600" cy="394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1400">
                <a:solidFill>
                  <a:schemeClr val="tx1"/>
                </a:solidFill>
                <a:latin typeface="Verdana" panose="020B0604030504040204" pitchFamily="34" charset="0"/>
                <a:cs typeface="Arial" panose="020B0604020202020204" pitchFamily="34" charset="0"/>
              </a:defRPr>
            </a:lvl1pPr>
            <a:lvl2pPr marL="800100" indent="-342900">
              <a:defRPr sz="1400">
                <a:solidFill>
                  <a:schemeClr val="tx1"/>
                </a:solidFill>
                <a:latin typeface="Verdana" panose="020B0604030504040204" pitchFamily="34" charset="0"/>
                <a:cs typeface="Arial" panose="020B0604020202020204" pitchFamily="34" charset="0"/>
              </a:defRPr>
            </a:lvl2pPr>
            <a:lvl3pPr marL="1257300" indent="-342900">
              <a:defRPr sz="1400">
                <a:solidFill>
                  <a:schemeClr val="tx1"/>
                </a:solidFill>
                <a:latin typeface="Verdana" panose="020B0604030504040204" pitchFamily="34" charset="0"/>
                <a:cs typeface="Arial" panose="020B0604020202020204" pitchFamily="34" charset="0"/>
              </a:defRPr>
            </a:lvl3pPr>
            <a:lvl4pPr marL="1714500" indent="-342900">
              <a:defRPr sz="1400">
                <a:solidFill>
                  <a:schemeClr val="tx1"/>
                </a:solidFill>
                <a:latin typeface="Verdana" panose="020B0604030504040204" pitchFamily="34" charset="0"/>
                <a:cs typeface="Arial" panose="020B0604020202020204" pitchFamily="34" charset="0"/>
              </a:defRPr>
            </a:lvl4pPr>
            <a:lvl5pPr marL="2171700" indent="-342900">
              <a:defRPr sz="1400">
                <a:solidFill>
                  <a:schemeClr val="tx1"/>
                </a:solidFill>
                <a:latin typeface="Verdana" panose="020B0604030504040204" pitchFamily="34" charset="0"/>
                <a:cs typeface="Arial" panose="020B0604020202020204" pitchFamily="34" charset="0"/>
              </a:defRPr>
            </a:lvl5pPr>
            <a:lvl6pPr marL="2628900" indent="-3429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3086100" indent="-3429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543300" indent="-3429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4000500" indent="-3429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AutoNum type="arabicPeriod"/>
            </a:pPr>
            <a:r>
              <a:rPr lang="el-GR" altLang="el-GR" sz="1800" dirty="0">
                <a:latin typeface="Tahoma" panose="020B0604030504040204" pitchFamily="34" charset="0"/>
                <a:ea typeface="Tahoma" panose="020B0604030504040204" pitchFamily="34" charset="0"/>
                <a:cs typeface="Tahoma" panose="020B0604030504040204" pitchFamily="34" charset="0"/>
              </a:rPr>
              <a:t>Συγχρονισμός</a:t>
            </a:r>
          </a:p>
          <a:p>
            <a:pPr eaLnBrk="1" hangingPunct="1">
              <a:spcBef>
                <a:spcPct val="50000"/>
              </a:spcBef>
              <a:buFontTx/>
              <a:buAutoNum type="arabicPeriod"/>
            </a:pPr>
            <a:r>
              <a:rPr lang="el-GR" altLang="el-GR" sz="1800" dirty="0">
                <a:latin typeface="Tahoma" panose="020B0604030504040204" pitchFamily="34" charset="0"/>
                <a:ea typeface="Tahoma" panose="020B0604030504040204" pitchFamily="34" charset="0"/>
                <a:cs typeface="Tahoma" panose="020B0604030504040204" pitchFamily="34" charset="0"/>
              </a:rPr>
              <a:t>Σηματοδοτεί ότι το επόμενο </a:t>
            </a:r>
            <a:r>
              <a:rPr lang="en-US" altLang="el-GR" sz="1800" dirty="0">
                <a:latin typeface="Tahoma" panose="020B0604030504040204" pitchFamily="34" charset="0"/>
                <a:ea typeface="Tahoma" panose="020B0604030504040204" pitchFamily="34" charset="0"/>
                <a:cs typeface="Tahoma" panose="020B0604030504040204" pitchFamily="34" charset="0"/>
              </a:rPr>
              <a:t>byte </a:t>
            </a:r>
            <a:r>
              <a:rPr lang="el-GR" altLang="el-GR" sz="1800" dirty="0">
                <a:latin typeface="Tahoma" panose="020B0604030504040204" pitchFamily="34" charset="0"/>
                <a:ea typeface="Tahoma" panose="020B0604030504040204" pitchFamily="34" charset="0"/>
                <a:cs typeface="Tahoma" panose="020B0604030504040204" pitchFamily="34" charset="0"/>
              </a:rPr>
              <a:t>ξεκινάει με το πεδίο </a:t>
            </a:r>
            <a:r>
              <a:rPr lang="en-US" altLang="el-GR" sz="1800" dirty="0">
                <a:latin typeface="Tahoma" panose="020B0604030504040204" pitchFamily="34" charset="0"/>
                <a:ea typeface="Tahoma" panose="020B0604030504040204" pitchFamily="34" charset="0"/>
                <a:cs typeface="Tahoma" panose="020B0604030504040204" pitchFamily="34" charset="0"/>
              </a:rPr>
              <a:t>DMAC</a:t>
            </a:r>
            <a:endParaRPr lang="el-GR" altLang="el-GR" sz="18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FontTx/>
              <a:buAutoNum type="arabicPeriod"/>
            </a:pPr>
            <a:r>
              <a:rPr lang="el-GR" altLang="el-GR" sz="1800" dirty="0">
                <a:latin typeface="Tahoma" panose="020B0604030504040204" pitchFamily="34" charset="0"/>
                <a:ea typeface="Tahoma" panose="020B0604030504040204" pitchFamily="34" charset="0"/>
                <a:cs typeface="Tahoma" panose="020B0604030504040204" pitchFamily="34" charset="0"/>
              </a:rPr>
              <a:t>Αναγνωρίζει τον αποδέκτη του πλαισίου</a:t>
            </a:r>
          </a:p>
          <a:p>
            <a:pPr eaLnBrk="1" hangingPunct="1">
              <a:spcBef>
                <a:spcPct val="50000"/>
              </a:spcBef>
              <a:buFontTx/>
              <a:buAutoNum type="arabicPeriod"/>
            </a:pPr>
            <a:r>
              <a:rPr lang="el-GR" altLang="el-GR" sz="1800" dirty="0">
                <a:latin typeface="Tahoma" panose="020B0604030504040204" pitchFamily="34" charset="0"/>
                <a:ea typeface="Tahoma" panose="020B0604030504040204" pitchFamily="34" charset="0"/>
                <a:cs typeface="Tahoma" panose="020B0604030504040204" pitchFamily="34" charset="0"/>
              </a:rPr>
              <a:t>Αναγνωρίζει τον αποστολέα του πλαισίου </a:t>
            </a:r>
          </a:p>
          <a:p>
            <a:pPr eaLnBrk="1" hangingPunct="1">
              <a:spcBef>
                <a:spcPct val="50000"/>
              </a:spcBef>
              <a:buFontTx/>
              <a:buAutoNum type="arabicPeriod"/>
            </a:pPr>
            <a:r>
              <a:rPr lang="el-GR" altLang="el-GR" sz="1800" dirty="0">
                <a:latin typeface="Tahoma" panose="020B0604030504040204" pitchFamily="34" charset="0"/>
                <a:ea typeface="Tahoma" panose="020B0604030504040204" pitchFamily="34" charset="0"/>
                <a:cs typeface="Tahoma" panose="020B0604030504040204" pitchFamily="34" charset="0"/>
              </a:rPr>
              <a:t>Καθορίζει τον τύπο του πρωτοκόλλου που βρίσκεται μέσα στο πλαίσιο. Σήμερα πιο πιθανό είναι τα </a:t>
            </a:r>
            <a:r>
              <a:rPr lang="en-US" altLang="el-GR" sz="1800" dirty="0">
                <a:latin typeface="Tahoma" panose="020B0604030504040204" pitchFamily="34" charset="0"/>
                <a:ea typeface="Tahoma" panose="020B0604030504040204" pitchFamily="34" charset="0"/>
                <a:cs typeface="Tahoma" panose="020B0604030504040204" pitchFamily="34" charset="0"/>
              </a:rPr>
              <a:t>IPV4,IPV6</a:t>
            </a:r>
            <a:endParaRPr lang="el-GR" altLang="el-GR" sz="18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FontTx/>
              <a:buAutoNum type="arabicPeriod"/>
            </a:pPr>
            <a:r>
              <a:rPr lang="el-GR" altLang="el-GR" sz="1800" dirty="0">
                <a:latin typeface="Tahoma" panose="020B0604030504040204" pitchFamily="34" charset="0"/>
                <a:ea typeface="Tahoma" panose="020B0604030504040204" pitchFamily="34" charset="0"/>
                <a:cs typeface="Tahoma" panose="020B0604030504040204" pitchFamily="34" charset="0"/>
              </a:rPr>
              <a:t>Δεδομένα από το ανώτερο στρώμα, τυπικά ένα </a:t>
            </a:r>
            <a:r>
              <a:rPr lang="en-US" altLang="el-GR" sz="1800" dirty="0">
                <a:latin typeface="Tahoma" panose="020B0604030504040204" pitchFamily="34" charset="0"/>
                <a:ea typeface="Tahoma" panose="020B0604030504040204" pitchFamily="34" charset="0"/>
                <a:cs typeface="Tahoma" panose="020B0604030504040204" pitchFamily="34" charset="0"/>
              </a:rPr>
              <a:t>L3 PDU. </a:t>
            </a:r>
            <a:r>
              <a:rPr lang="el-GR" altLang="el-GR" sz="1800" dirty="0">
                <a:latin typeface="Tahoma" panose="020B0604030504040204" pitchFamily="34" charset="0"/>
                <a:ea typeface="Tahoma" panose="020B0604030504040204" pitchFamily="34" charset="0"/>
                <a:cs typeface="Tahoma" panose="020B0604030504040204" pitchFamily="34" charset="0"/>
              </a:rPr>
              <a:t>Ο αποστολέας προσθέτει </a:t>
            </a:r>
            <a:r>
              <a:rPr lang="en-US" altLang="el-GR" sz="1800" dirty="0">
                <a:latin typeface="Tahoma" panose="020B0604030504040204" pitchFamily="34" charset="0"/>
                <a:ea typeface="Tahoma" panose="020B0604030504040204" pitchFamily="34" charset="0"/>
                <a:cs typeface="Tahoma" panose="020B0604030504040204" pitchFamily="34" charset="0"/>
              </a:rPr>
              <a:t>extra bits </a:t>
            </a:r>
            <a:r>
              <a:rPr lang="el-GR" altLang="el-GR" sz="1800" dirty="0">
                <a:latin typeface="Tahoma" panose="020B0604030504040204" pitchFamily="34" charset="0"/>
                <a:ea typeface="Tahoma" panose="020B0604030504040204" pitchFamily="34" charset="0"/>
                <a:cs typeface="Tahoma" panose="020B0604030504040204" pitchFamily="34" charset="0"/>
              </a:rPr>
              <a:t>για να συμπληρωθεί ο ελάχιστος αριθμός απαιτούμενων </a:t>
            </a:r>
            <a:r>
              <a:rPr lang="en-US" altLang="el-GR" sz="1800" dirty="0">
                <a:latin typeface="Tahoma" panose="020B0604030504040204" pitchFamily="34" charset="0"/>
                <a:ea typeface="Tahoma" panose="020B0604030504040204" pitchFamily="34" charset="0"/>
                <a:cs typeface="Tahoma" panose="020B0604030504040204" pitchFamily="34" charset="0"/>
              </a:rPr>
              <a:t>bits</a:t>
            </a:r>
            <a:r>
              <a:rPr lang="el-GR" altLang="el-GR" sz="1800" dirty="0">
                <a:latin typeface="Tahoma" panose="020B0604030504040204" pitchFamily="34" charset="0"/>
                <a:ea typeface="Tahoma" panose="020B0604030504040204" pitchFamily="34" charset="0"/>
                <a:cs typeface="Tahoma" panose="020B0604030504040204" pitchFamily="34" charset="0"/>
              </a:rPr>
              <a:t> για αυτό το πεδίο (46).</a:t>
            </a:r>
            <a:endParaRPr lang="en-US" altLang="el-GR" sz="1800"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50000"/>
              </a:spcBef>
              <a:buFontTx/>
              <a:buAutoNum type="arabicPeriod"/>
            </a:pPr>
            <a:r>
              <a:rPr lang="el-GR" altLang="el-GR" sz="1800" dirty="0">
                <a:latin typeface="Tahoma" panose="020B0604030504040204" pitchFamily="34" charset="0"/>
                <a:ea typeface="Tahoma" panose="020B0604030504040204" pitchFamily="34" charset="0"/>
                <a:cs typeface="Tahoma" panose="020B0604030504040204" pitchFamily="34" charset="0"/>
              </a:rPr>
              <a:t>Παρέχει μια μέθοδο για τη </a:t>
            </a:r>
            <a:r>
              <a:rPr lang="en-US" altLang="el-GR" sz="1800" dirty="0">
                <a:latin typeface="Tahoma" panose="020B0604030504040204" pitchFamily="34" charset="0"/>
                <a:ea typeface="Tahoma" panose="020B0604030504040204" pitchFamily="34" charset="0"/>
                <a:cs typeface="Tahoma" panose="020B0604030504040204" pitchFamily="34" charset="0"/>
              </a:rPr>
              <a:t>NIC </a:t>
            </a:r>
            <a:r>
              <a:rPr lang="el-GR" altLang="el-GR" sz="1800" dirty="0">
                <a:latin typeface="Tahoma" panose="020B0604030504040204" pitchFamily="34" charset="0"/>
                <a:ea typeface="Tahoma" panose="020B0604030504040204" pitchFamily="34" charset="0"/>
                <a:cs typeface="Tahoma" panose="020B0604030504040204" pitchFamily="34" charset="0"/>
              </a:rPr>
              <a:t>του αποδέκτη, να καθορίσει αν το πλαίσιο αντιμετώπισε σφάλματα μετάδοσης.</a:t>
            </a:r>
            <a:endParaRPr lang="en-US" altLang="el-GR" sz="1800" dirty="0">
              <a:latin typeface="Tahoma" panose="020B0604030504040204" pitchFamily="34" charset="0"/>
              <a:ea typeface="Tahoma" panose="020B0604030504040204" pitchFamily="34" charset="0"/>
              <a:cs typeface="Tahoma" panose="020B0604030504040204" pitchFamily="34" charset="0"/>
            </a:endParaRPr>
          </a:p>
        </p:txBody>
      </p:sp>
      <p:sp>
        <p:nvSpPr>
          <p:cNvPr id="91140" name="Footer Placeholder 3">
            <a:extLst>
              <a:ext uri="{FF2B5EF4-FFF2-40B4-BE49-F238E27FC236}">
                <a16:creationId xmlns:a16="http://schemas.microsoft.com/office/drawing/2014/main" id="{DE14AA23-6E14-D97B-1B57-11FA7DFFA14C}"/>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200"/>
              <a:t>Δίκτυα Υπολογιστών Ι (B Eξάμηνο ΣΑΕΚ Αμπελοκήπων)</a:t>
            </a:r>
            <a:endParaRPr lang="en-US" altLang="el-GR" sz="1200"/>
          </a:p>
        </p:txBody>
      </p:sp>
      <p:sp>
        <p:nvSpPr>
          <p:cNvPr id="91141" name="Slide Number Placeholder 4">
            <a:extLst>
              <a:ext uri="{FF2B5EF4-FFF2-40B4-BE49-F238E27FC236}">
                <a16:creationId xmlns:a16="http://schemas.microsoft.com/office/drawing/2014/main" id="{4A8868C2-5D06-681B-0EAF-318C94F19D2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fld id="{76EB2DDD-77B1-4DFD-B076-9D142507242E}" type="slidenum">
              <a:rPr lang="en-US" altLang="el-GR" sz="1200"/>
              <a:pPr/>
              <a:t>6</a:t>
            </a:fld>
            <a:endParaRPr lang="en-US" altLang="el-GR" sz="1200"/>
          </a:p>
        </p:txBody>
      </p:sp>
      <p:sp>
        <p:nvSpPr>
          <p:cNvPr id="91142" name="Date Placeholder 5">
            <a:extLst>
              <a:ext uri="{FF2B5EF4-FFF2-40B4-BE49-F238E27FC236}">
                <a16:creationId xmlns:a16="http://schemas.microsoft.com/office/drawing/2014/main" id="{01CA6E8B-8650-E9A3-9869-B9218A7C08DA}"/>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200"/>
              <a:t>Mπακαλάκος Λεωνίδας</a:t>
            </a:r>
            <a:endParaRPr lang="en-US" altLang="el-GR"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346EEA21-CDCE-55E2-1904-49C8C3A22A61}"/>
              </a:ext>
            </a:extLst>
          </p:cNvPr>
          <p:cNvSpPr>
            <a:spLocks noGrp="1" noChangeArrowheads="1"/>
          </p:cNvSpPr>
          <p:nvPr>
            <p:ph type="title"/>
          </p:nvPr>
        </p:nvSpPr>
        <p:spPr/>
        <p:txBody>
          <a:bodyPr/>
          <a:lstStyle/>
          <a:p>
            <a:pPr eaLnBrk="1" hangingPunct="1"/>
            <a:r>
              <a:rPr lang="el-GR" altLang="el-GR"/>
              <a:t>Πεδίο </a:t>
            </a:r>
            <a:r>
              <a:rPr lang="en-US" altLang="el-GR"/>
              <a:t>Ethernet Type</a:t>
            </a:r>
          </a:p>
        </p:txBody>
      </p:sp>
      <p:pic>
        <p:nvPicPr>
          <p:cNvPr id="92163" name="Picture 4">
            <a:extLst>
              <a:ext uri="{FF2B5EF4-FFF2-40B4-BE49-F238E27FC236}">
                <a16:creationId xmlns:a16="http://schemas.microsoft.com/office/drawing/2014/main" id="{183126F9-B6D4-765E-F1F1-0961606AF761}"/>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384425" y="2466975"/>
            <a:ext cx="7412038" cy="2838450"/>
          </a:xfrm>
          <a:noFill/>
        </p:spPr>
      </p:pic>
      <p:sp>
        <p:nvSpPr>
          <p:cNvPr id="92164" name="Footer Placeholder 3">
            <a:extLst>
              <a:ext uri="{FF2B5EF4-FFF2-40B4-BE49-F238E27FC236}">
                <a16:creationId xmlns:a16="http://schemas.microsoft.com/office/drawing/2014/main" id="{63896805-4CAC-F5AF-59F6-B6434B4896EA}"/>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200"/>
              <a:t>Δίκτυα Υπολογιστών Ι (B Eξάμηνο ΣΑΕΚ Αμπελοκήπων)</a:t>
            </a:r>
            <a:endParaRPr lang="en-US" altLang="el-GR" sz="1200"/>
          </a:p>
        </p:txBody>
      </p:sp>
      <p:sp>
        <p:nvSpPr>
          <p:cNvPr id="92165" name="Slide Number Placeholder 4">
            <a:extLst>
              <a:ext uri="{FF2B5EF4-FFF2-40B4-BE49-F238E27FC236}">
                <a16:creationId xmlns:a16="http://schemas.microsoft.com/office/drawing/2014/main" id="{9F4D99FA-1008-9D84-073E-F59CAB4EF88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fld id="{29556478-E7BE-4530-8BFA-1C5EDBB800A3}" type="slidenum">
              <a:rPr lang="en-US" altLang="el-GR" sz="1200"/>
              <a:pPr/>
              <a:t>7</a:t>
            </a:fld>
            <a:endParaRPr lang="en-US" altLang="el-GR" sz="1200"/>
          </a:p>
        </p:txBody>
      </p:sp>
      <p:sp>
        <p:nvSpPr>
          <p:cNvPr id="92166" name="Date Placeholder 5">
            <a:extLst>
              <a:ext uri="{FF2B5EF4-FFF2-40B4-BE49-F238E27FC236}">
                <a16:creationId xmlns:a16="http://schemas.microsoft.com/office/drawing/2014/main" id="{2859741C-6B35-AF9B-619D-9573E523B53C}"/>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200"/>
              <a:t>Wendell Odom CCENT/CCNA ICND1 100-101</a:t>
            </a:r>
            <a:endParaRPr lang="en-US" altLang="el-GR"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0BA47166-F9C9-B5CD-A4C5-D7EF2E0CB5B1}"/>
              </a:ext>
            </a:extLst>
          </p:cNvPr>
          <p:cNvSpPr>
            <a:spLocks noGrp="1" noChangeArrowheads="1"/>
          </p:cNvSpPr>
          <p:nvPr>
            <p:ph type="title"/>
          </p:nvPr>
        </p:nvSpPr>
        <p:spPr/>
        <p:txBody>
          <a:bodyPr/>
          <a:lstStyle/>
          <a:p>
            <a:pPr eaLnBrk="1" hangingPunct="1"/>
            <a:r>
              <a:rPr lang="el-GR" altLang="el-GR" sz="3400"/>
              <a:t>Ανίχνευση Σφαλμάτων με το </a:t>
            </a:r>
            <a:r>
              <a:rPr lang="en-US" altLang="el-GR" sz="3400"/>
              <a:t>FCS (Frame Check Sequence)</a:t>
            </a:r>
          </a:p>
        </p:txBody>
      </p:sp>
      <p:sp>
        <p:nvSpPr>
          <p:cNvPr id="94211" name="Rectangle 3">
            <a:extLst>
              <a:ext uri="{FF2B5EF4-FFF2-40B4-BE49-F238E27FC236}">
                <a16:creationId xmlns:a16="http://schemas.microsoft.com/office/drawing/2014/main" id="{60116866-685E-9AC7-18EE-9B5CDBFD1DC9}"/>
              </a:ext>
            </a:extLst>
          </p:cNvPr>
          <p:cNvSpPr>
            <a:spLocks noGrp="1" noChangeArrowheads="1"/>
          </p:cNvSpPr>
          <p:nvPr>
            <p:ph type="body" idx="1"/>
          </p:nvPr>
        </p:nvSpPr>
        <p:spPr/>
        <p:txBody>
          <a:bodyPr/>
          <a:lstStyle/>
          <a:p>
            <a:pPr eaLnBrk="1" hangingPunct="1">
              <a:lnSpc>
                <a:spcPct val="80000"/>
              </a:lnSpc>
            </a:pPr>
            <a:endParaRPr lang="el-GR" altLang="el-GR" sz="1900" dirty="0">
              <a:latin typeface="Tahoma" panose="020B0604030504040204" pitchFamily="34" charset="0"/>
            </a:endParaRPr>
          </a:p>
          <a:p>
            <a:pPr eaLnBrk="1" hangingPunct="1">
              <a:lnSpc>
                <a:spcPct val="80000"/>
              </a:lnSpc>
            </a:pPr>
            <a:r>
              <a:rPr lang="en-US" altLang="el-GR" sz="1900" dirty="0">
                <a:latin typeface="Tahoma" panose="020B0604030504040204" pitchFamily="34" charset="0"/>
              </a:rPr>
              <a:t>To FCS </a:t>
            </a:r>
            <a:r>
              <a:rPr lang="el-GR" altLang="el-GR" sz="1900" dirty="0">
                <a:latin typeface="Tahoma" panose="020B0604030504040204" pitchFamily="34" charset="0"/>
              </a:rPr>
              <a:t>μέσα στο </a:t>
            </a:r>
            <a:r>
              <a:rPr lang="en-US" altLang="el-GR" sz="1900" dirty="0">
                <a:latin typeface="Tahoma" panose="020B0604030504040204" pitchFamily="34" charset="0"/>
              </a:rPr>
              <a:t>Ethernet </a:t>
            </a:r>
            <a:r>
              <a:rPr lang="el-GR" altLang="el-GR" sz="1900" dirty="0">
                <a:latin typeface="Tahoma" panose="020B0604030504040204" pitchFamily="34" charset="0"/>
              </a:rPr>
              <a:t>Πλαίσιο (</a:t>
            </a:r>
            <a:r>
              <a:rPr lang="en-US" altLang="el-GR" sz="1900" dirty="0">
                <a:latin typeface="Tahoma" panose="020B0604030504040204" pitchFamily="34" charset="0"/>
              </a:rPr>
              <a:t>trailer) </a:t>
            </a:r>
            <a:r>
              <a:rPr lang="el-GR" altLang="el-GR" sz="1900" dirty="0">
                <a:latin typeface="Tahoma" panose="020B0604030504040204" pitchFamily="34" charset="0"/>
              </a:rPr>
              <a:t>δίνει τη δυνατότητα στον κόμβο που λαμβάνει, έναν τρόπο να συγκρίνει τα αποτελέσματα με τον αποστολέα, προκειμένου να ανακαλύψει αν συνέβησαν σφάλματα στο πλαίσιο. Ο αποστολέας εφαρμόζει μια πολύπλοκη μαθηματική εξίσωση στο πλαίσιο πριν το αποστείλει, αποθηκεύοντας το αποτέλεσμα στο πεδίο </a:t>
            </a:r>
            <a:r>
              <a:rPr lang="en-US" altLang="el-GR" sz="1900" dirty="0">
                <a:latin typeface="Tahoma" panose="020B0604030504040204" pitchFamily="34" charset="0"/>
              </a:rPr>
              <a:t>FCS.O </a:t>
            </a:r>
            <a:r>
              <a:rPr lang="el-GR" altLang="el-GR" sz="1900" dirty="0">
                <a:latin typeface="Tahoma" panose="020B0604030504040204" pitchFamily="34" charset="0"/>
              </a:rPr>
              <a:t>αποδέκτης εφαρμόζει την ίδια μαθηματική εξίσωση στο λαμβανόμενο πλαίσιο και κατόπιν συγκρίνει το δικό του αποτέλεσμα με το αποτέλεσμα του αποστολέα.</a:t>
            </a:r>
            <a:r>
              <a:rPr lang="en-US" altLang="el-GR" sz="1900" dirty="0">
                <a:latin typeface="Tahoma" panose="020B0604030504040204" pitchFamily="34" charset="0"/>
              </a:rPr>
              <a:t> </a:t>
            </a:r>
            <a:r>
              <a:rPr lang="el-GR" altLang="el-GR" sz="1900" dirty="0">
                <a:latin typeface="Tahoma" panose="020B0604030504040204" pitchFamily="34" charset="0"/>
              </a:rPr>
              <a:t>Αν είναι ίδια τότε δεν υπήρξαν σφάλματα, διαφορετικά συνέβη σφάλμα και το πλαίσιο απορρίπτεται.</a:t>
            </a:r>
          </a:p>
          <a:p>
            <a:pPr eaLnBrk="1" hangingPunct="1">
              <a:lnSpc>
                <a:spcPct val="80000"/>
              </a:lnSpc>
            </a:pPr>
            <a:r>
              <a:rPr lang="el-GR" altLang="el-GR" sz="1900" dirty="0">
                <a:latin typeface="Tahoma" panose="020B0604030504040204" pitchFamily="34" charset="0"/>
              </a:rPr>
              <a:t>Ανίχνευση σφαλμάτων δεν σημαίνει αποκατάσταση σφαλμάτων. Το </a:t>
            </a:r>
            <a:r>
              <a:rPr lang="en-US" altLang="el-GR" sz="1900" dirty="0">
                <a:latin typeface="Tahoma" panose="020B0604030504040204" pitchFamily="34" charset="0"/>
              </a:rPr>
              <a:t>Ethernet </a:t>
            </a:r>
            <a:r>
              <a:rPr lang="el-GR" altLang="el-GR" sz="1900" dirty="0">
                <a:latin typeface="Tahoma" panose="020B0604030504040204" pitchFamily="34" charset="0"/>
              </a:rPr>
              <a:t>καθορίζει ότι το πλαίσιο πρέπει να απορριφθεί και δεν προσπαθεί να το αποκαταστήσει.</a:t>
            </a:r>
            <a:r>
              <a:rPr lang="en-US" altLang="el-GR" sz="1900" dirty="0">
                <a:latin typeface="Tahoma" panose="020B0604030504040204" pitchFamily="34" charset="0"/>
              </a:rPr>
              <a:t> </a:t>
            </a:r>
            <a:r>
              <a:rPr lang="el-GR" altLang="el-GR" sz="1900" dirty="0">
                <a:latin typeface="Tahoma" panose="020B0604030504040204" pitchFamily="34" charset="0"/>
              </a:rPr>
              <a:t>Άλλα πρωτόκολλα (</a:t>
            </a:r>
            <a:r>
              <a:rPr lang="en-US" altLang="el-GR" sz="1900" dirty="0">
                <a:latin typeface="Tahoma" panose="020B0604030504040204" pitchFamily="34" charset="0"/>
              </a:rPr>
              <a:t>TCP) </a:t>
            </a:r>
            <a:r>
              <a:rPr lang="el-GR" altLang="el-GR" sz="1900" dirty="0">
                <a:latin typeface="Tahoma" panose="020B0604030504040204" pitchFamily="34" charset="0"/>
              </a:rPr>
              <a:t>αποκαθιστούν το χαμένο ή λανθασμένο πακέτο ανιχνεύοντας ότι είναι χαμένο ή λανθασμένο και αποστέλλεται εκ νέου.</a:t>
            </a:r>
            <a:endParaRPr lang="en-US" altLang="el-GR" sz="1900" dirty="0">
              <a:latin typeface="Tahoma" panose="020B0604030504040204" pitchFamily="34" charset="0"/>
            </a:endParaRPr>
          </a:p>
        </p:txBody>
      </p:sp>
      <p:sp>
        <p:nvSpPr>
          <p:cNvPr id="94212" name="Footer Placeholder 3">
            <a:extLst>
              <a:ext uri="{FF2B5EF4-FFF2-40B4-BE49-F238E27FC236}">
                <a16:creationId xmlns:a16="http://schemas.microsoft.com/office/drawing/2014/main" id="{85977DF0-0B38-5190-95DD-AF77258AFA5F}"/>
              </a:ext>
            </a:extLst>
          </p:cNvPr>
          <p:cNvSpPr>
            <a:spLocks noGrp="1"/>
          </p:cNvSpPr>
          <p:nvPr>
            <p:ph type="ftr"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200"/>
              <a:t>Δίκτυα Υπολογιστών Ι (B Eξάμηνο ΣΑΕΚ Αμπελοκήπων)</a:t>
            </a:r>
            <a:endParaRPr lang="en-US" altLang="el-GR" sz="1200"/>
          </a:p>
        </p:txBody>
      </p:sp>
      <p:sp>
        <p:nvSpPr>
          <p:cNvPr id="94213" name="Slide Number Placeholder 4">
            <a:extLst>
              <a:ext uri="{FF2B5EF4-FFF2-40B4-BE49-F238E27FC236}">
                <a16:creationId xmlns:a16="http://schemas.microsoft.com/office/drawing/2014/main" id="{713B6D4E-6249-CA84-EABD-494376BB343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fld id="{99333F8B-AFF2-4DF5-87D3-DE5856990CE5}" type="slidenum">
              <a:rPr lang="en-US" altLang="el-GR" sz="1200"/>
              <a:pPr/>
              <a:t>8</a:t>
            </a:fld>
            <a:endParaRPr lang="en-US" altLang="el-GR" sz="1200"/>
          </a:p>
        </p:txBody>
      </p:sp>
      <p:sp>
        <p:nvSpPr>
          <p:cNvPr id="94214" name="Date Placeholder 5">
            <a:extLst>
              <a:ext uri="{FF2B5EF4-FFF2-40B4-BE49-F238E27FC236}">
                <a16:creationId xmlns:a16="http://schemas.microsoft.com/office/drawing/2014/main" id="{B4D70C2D-CD30-3688-C08C-CF14824DFDC2}"/>
              </a:ext>
            </a:extLst>
          </p:cNvPr>
          <p:cNvSpPr>
            <a:spLocks noGrp="1"/>
          </p:cNvSpPr>
          <p:nvPr>
            <p:ph type="dt"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r>
              <a:rPr lang="el-GR" altLang="el-GR" sz="1200"/>
              <a:t>Mπακαλάκος Λεωνίδας</a:t>
            </a:r>
            <a:endParaRPr lang="en-US" altLang="el-G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8" name="Rectangle 4107">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3" name="Picture 7" descr="Data Networking - VDI Communications Inc">
            <a:extLst>
              <a:ext uri="{FF2B5EF4-FFF2-40B4-BE49-F238E27FC236}">
                <a16:creationId xmlns:a16="http://schemas.microsoft.com/office/drawing/2014/main" id="{8FDC18FA-1811-5D74-7335-48F40E4DAE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909" r="10778" b="1"/>
          <a:stretch/>
        </p:blipFill>
        <p:spPr bwMode="auto">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4110" name="Freeform: Shape 4109">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12" name="Freeform: Shape 4111">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8" name="Rectangle 2">
            <a:extLst>
              <a:ext uri="{FF2B5EF4-FFF2-40B4-BE49-F238E27FC236}">
                <a16:creationId xmlns:a16="http://schemas.microsoft.com/office/drawing/2014/main" id="{0E93A31C-C5D7-1641-98EC-BA6530D7E843}"/>
              </a:ext>
            </a:extLst>
          </p:cNvPr>
          <p:cNvSpPr>
            <a:spLocks noGrp="1" noChangeArrowheads="1"/>
          </p:cNvSpPr>
          <p:nvPr>
            <p:ph type="ctrTitle"/>
          </p:nvPr>
        </p:nvSpPr>
        <p:spPr>
          <a:xfrm>
            <a:off x="477981" y="1122363"/>
            <a:ext cx="4023360" cy="3204134"/>
          </a:xfrm>
        </p:spPr>
        <p:txBody>
          <a:bodyPr anchor="b">
            <a:normAutofit/>
          </a:bodyPr>
          <a:lstStyle/>
          <a:p>
            <a:pPr eaLnBrk="1" hangingPunct="1"/>
            <a:r>
              <a:rPr lang="en-US" altLang="el-GR" sz="4800"/>
              <a:t>Address Resolution Protocol </a:t>
            </a:r>
          </a:p>
        </p:txBody>
      </p:sp>
      <p:sp>
        <p:nvSpPr>
          <p:cNvPr id="4114" name="Rectangle 41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16" name="Rectangle 41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1" name="Date Placeholder 5">
            <a:extLst>
              <a:ext uri="{FF2B5EF4-FFF2-40B4-BE49-F238E27FC236}">
                <a16:creationId xmlns:a16="http://schemas.microsoft.com/office/drawing/2014/main" id="{0F71887E-C85F-382C-193C-9B62AB26F53C}"/>
              </a:ext>
            </a:extLst>
          </p:cNvPr>
          <p:cNvSpPr>
            <a:spLocks noGrp="1"/>
          </p:cNvSpPr>
          <p:nvPr>
            <p:ph type="dt" sz="quarter" idx="10"/>
          </p:nvPr>
        </p:nvSpPr>
        <p:spPr>
          <a:xfrm>
            <a:off x="477981" y="6356350"/>
            <a:ext cx="27432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spcAft>
                <a:spcPts val="600"/>
              </a:spcAft>
            </a:pPr>
            <a:r>
              <a:rPr lang="el-GR" altLang="el-GR" sz="1200">
                <a:solidFill>
                  <a:schemeClr val="tx1">
                    <a:lumMod val="50000"/>
                    <a:lumOff val="50000"/>
                  </a:schemeClr>
                </a:solidFill>
              </a:rPr>
              <a:t>Mπακαλάκος Λεωνίδας</a:t>
            </a:r>
            <a:endParaRPr lang="en-US" altLang="el-GR" sz="1200">
              <a:solidFill>
                <a:schemeClr val="tx1">
                  <a:lumMod val="50000"/>
                  <a:lumOff val="50000"/>
                </a:schemeClr>
              </a:solidFill>
            </a:endParaRPr>
          </a:p>
        </p:txBody>
      </p:sp>
      <p:sp>
        <p:nvSpPr>
          <p:cNvPr id="4099" name="Footer Placeholder 3">
            <a:extLst>
              <a:ext uri="{FF2B5EF4-FFF2-40B4-BE49-F238E27FC236}">
                <a16:creationId xmlns:a16="http://schemas.microsoft.com/office/drawing/2014/main" id="{62B87C44-87D9-2172-AE12-D5518F53F92A}"/>
              </a:ext>
            </a:extLst>
          </p:cNvPr>
          <p:cNvSpPr>
            <a:spLocks noGrp="1"/>
          </p:cNvSpPr>
          <p:nvPr>
            <p:ph type="ftr" sz="quarter" idx="11"/>
          </p:nvPr>
        </p:nvSpPr>
        <p:spPr>
          <a:xfrm>
            <a:off x="5374178" y="6356350"/>
            <a:ext cx="41148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lgn="l">
              <a:spcAft>
                <a:spcPts val="600"/>
              </a:spcAft>
            </a:pPr>
            <a:r>
              <a:rPr lang="el-GR" altLang="el-GR" sz="1100">
                <a:solidFill>
                  <a:schemeClr val="bg1"/>
                </a:solidFill>
              </a:rPr>
              <a:t>Δίκτυα Υπολογιστών Ι (B Eξάμηνο ΣΑΕΚ Αμπελοκήπων)</a:t>
            </a:r>
            <a:endParaRPr lang="en-US" altLang="el-GR" sz="1100">
              <a:solidFill>
                <a:schemeClr val="bg1"/>
              </a:solidFill>
            </a:endParaRPr>
          </a:p>
        </p:txBody>
      </p:sp>
      <p:sp>
        <p:nvSpPr>
          <p:cNvPr id="4100" name="Slide Number Placeholder 4">
            <a:extLst>
              <a:ext uri="{FF2B5EF4-FFF2-40B4-BE49-F238E27FC236}">
                <a16:creationId xmlns:a16="http://schemas.microsoft.com/office/drawing/2014/main" id="{FEB52603-C7F9-55A4-6C88-58BBD7B9E0B0}"/>
              </a:ext>
            </a:extLst>
          </p:cNvPr>
          <p:cNvSpPr>
            <a:spLocks noGrp="1"/>
          </p:cNvSpPr>
          <p:nvPr>
            <p:ph type="sldNum" sz="quarter" idx="12"/>
          </p:nvPr>
        </p:nvSpPr>
        <p:spPr>
          <a:xfrm>
            <a:off x="9753600" y="6356350"/>
            <a:ext cx="1600200" cy="36512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sz="1400">
                <a:solidFill>
                  <a:schemeClr val="tx1"/>
                </a:solidFill>
                <a:latin typeface="Verdana" panose="020B0604030504040204" pitchFamily="34" charset="0"/>
                <a:cs typeface="Arial" panose="020B0604020202020204" pitchFamily="34" charset="0"/>
              </a:defRPr>
            </a:lvl1pPr>
            <a:lvl2pPr marL="742950" indent="-285750">
              <a:defRPr sz="1400">
                <a:solidFill>
                  <a:schemeClr val="tx1"/>
                </a:solidFill>
                <a:latin typeface="Verdana" panose="020B0604030504040204" pitchFamily="34" charset="0"/>
                <a:cs typeface="Arial" panose="020B0604020202020204" pitchFamily="34" charset="0"/>
              </a:defRPr>
            </a:lvl2pPr>
            <a:lvl3pPr marL="1143000" indent="-228600">
              <a:defRPr sz="1400">
                <a:solidFill>
                  <a:schemeClr val="tx1"/>
                </a:solidFill>
                <a:latin typeface="Verdana" panose="020B0604030504040204" pitchFamily="34" charset="0"/>
                <a:cs typeface="Arial" panose="020B0604020202020204" pitchFamily="34" charset="0"/>
              </a:defRPr>
            </a:lvl3pPr>
            <a:lvl4pPr marL="1600200" indent="-228600">
              <a:defRPr sz="1400">
                <a:solidFill>
                  <a:schemeClr val="tx1"/>
                </a:solidFill>
                <a:latin typeface="Verdana" panose="020B0604030504040204" pitchFamily="34" charset="0"/>
                <a:cs typeface="Arial" panose="020B0604020202020204" pitchFamily="34" charset="0"/>
              </a:defRPr>
            </a:lvl4pPr>
            <a:lvl5pPr marL="2057400" indent="-228600">
              <a:defRPr sz="14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Verdana" panose="020B0604030504040204" pitchFamily="34" charset="0"/>
                <a:cs typeface="Arial" panose="020B0604020202020204" pitchFamily="34" charset="0"/>
              </a:defRPr>
            </a:lvl9pPr>
          </a:lstStyle>
          <a:p>
            <a:pPr>
              <a:spcAft>
                <a:spcPts val="600"/>
              </a:spcAft>
            </a:pPr>
            <a:fld id="{42127170-F31B-49E2-B81D-F40A24F492ED}" type="slidenum">
              <a:rPr lang="en-US" altLang="el-GR" sz="1200">
                <a:solidFill>
                  <a:schemeClr val="bg1"/>
                </a:solidFill>
              </a:rPr>
              <a:pPr>
                <a:spcAft>
                  <a:spcPts val="600"/>
                </a:spcAft>
              </a:pPr>
              <a:t>9</a:t>
            </a:fld>
            <a:endParaRPr lang="en-US" altLang="el-GR" sz="1200">
              <a:solidFill>
                <a:schemeClr val="bg1"/>
              </a:solidFill>
            </a:endParaRPr>
          </a:p>
        </p:txBody>
      </p:sp>
    </p:spTree>
    <p:extLst>
      <p:ext uri="{BB962C8B-B14F-4D97-AF65-F5344CB8AC3E}">
        <p14:creationId xmlns:p14="http://schemas.microsoft.com/office/powerpoint/2010/main" val="12060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098"/>
                                        </p:tgtEl>
                                        <p:attrNameLst>
                                          <p:attrName>style.visibility</p:attrName>
                                        </p:attrNameLst>
                                      </p:cBhvr>
                                      <p:to>
                                        <p:strVal val="visible"/>
                                      </p:to>
                                    </p:set>
                                    <p:animEffect transition="in" filter="fade">
                                      <p:cBhvr>
                                        <p:cTn id="7" dur="7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2bcfee7-4486-4309-a860-04936daa697d}" enabled="0" method="" siteId="{82bcfee7-4486-4309-a860-04936daa697d}" removed="1"/>
</clbl:labelList>
</file>

<file path=docProps/app.xml><?xml version="1.0" encoding="utf-8"?>
<Properties xmlns="http://schemas.openxmlformats.org/officeDocument/2006/extended-properties" xmlns:vt="http://schemas.openxmlformats.org/officeDocument/2006/docPropsVTypes">
  <TotalTime>6</TotalTime>
  <Words>1560</Words>
  <Application>Microsoft Office PowerPoint</Application>
  <PresentationFormat>Widescreen</PresentationFormat>
  <Paragraphs>162</Paragraphs>
  <Slides>25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Tahoma</vt:lpstr>
      <vt:lpstr>Verdana</vt:lpstr>
      <vt:lpstr>Wingdings</vt:lpstr>
      <vt:lpstr>Office Theme</vt:lpstr>
      <vt:lpstr>Profile</vt:lpstr>
      <vt:lpstr>MAC address/Ethernet Frame</vt:lpstr>
      <vt:lpstr>Ethernet Πλαίσιο (χωρίς VLAN)</vt:lpstr>
      <vt:lpstr>Ethernet Frame με VLAN</vt:lpstr>
      <vt:lpstr>Ethernet Δομή</vt:lpstr>
      <vt:lpstr>Περιγραφή Πεδίων Πλαισίου Ethernet (χωρίς VLAN)</vt:lpstr>
      <vt:lpstr>Πεδία Πλαισίου Ethernet-Περιγραφή</vt:lpstr>
      <vt:lpstr>Πεδίο Ethernet Type</vt:lpstr>
      <vt:lpstr>Ανίχνευση Σφαλμάτων με το FCS (Frame Check Sequence)</vt:lpstr>
      <vt:lpstr>Address Resolution Protocol </vt:lpstr>
      <vt:lpstr>Address Resolution Protocol</vt:lpstr>
      <vt:lpstr>ARP Request and Reply</vt:lpstr>
      <vt:lpstr>Δίκτυα Μεταγωγής Δεδομένων</vt:lpstr>
      <vt:lpstr>Packet Switching (Μεταγωγή Πακέτων)</vt:lpstr>
      <vt:lpstr>Autonegotiation</vt:lpstr>
      <vt:lpstr>Collision Domains (Περιοχές σύγκρουσης)</vt:lpstr>
      <vt:lpstr>Bridges &amp; Collision Domain (Περιοχές σύγκρουσης σε bridges)</vt:lpstr>
      <vt:lpstr>Collision Domains in Switches (Περιοχές σύγκρουσης στα switches)</vt:lpstr>
      <vt:lpstr>Broadcast Domains (Περιοχές εκπομπής σε router)</vt:lpstr>
      <vt:lpstr>Two broadcast domains (Δύο περιοχές εκπομπής)</vt:lpstr>
      <vt:lpstr>Broadcast (Eκπομπής) &amp; Collisions (Σύγκρουσης) Domains (Περιοχές)</vt:lpstr>
      <vt:lpstr>MAC address Table</vt:lpstr>
      <vt:lpstr>Switch Forwarding (Δρομολόγηση με έναν μεταγωγέα)</vt:lpstr>
      <vt:lpstr>Forwarding with 2 switches (Δρομολόγηση με 2 μεταγωγείς)</vt:lpstr>
      <vt:lpstr>Περίληψη Ι</vt:lpstr>
      <vt:lpstr>Περίληψη ΙΙ</vt:lpstr>
    </vt:vector>
  </TitlesOfParts>
  <Company>COSMOTE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Στρώματα Μεταφοράς TCP &amp; UDP </dc:title>
  <dc:creator>Mpakalakos Leonidas</dc:creator>
  <cp:lastModifiedBy>Mpakalakos Leonidas</cp:lastModifiedBy>
  <cp:revision>1</cp:revision>
  <dcterms:created xsi:type="dcterms:W3CDTF">2024-03-19T18:58:16Z</dcterms:created>
  <dcterms:modified xsi:type="dcterms:W3CDTF">2024-04-02T16:56:40Z</dcterms:modified>
</cp:coreProperties>
</file>