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90" r:id="rId3"/>
    <p:sldId id="615" r:id="rId4"/>
    <p:sldId id="616" r:id="rId5"/>
    <p:sldId id="286" r:id="rId6"/>
    <p:sldId id="514" r:id="rId7"/>
    <p:sldId id="515" r:id="rId8"/>
    <p:sldId id="516" r:id="rId9"/>
    <p:sldId id="517" r:id="rId10"/>
    <p:sldId id="617" r:id="rId11"/>
    <p:sldId id="512" r:id="rId12"/>
    <p:sldId id="344" r:id="rId13"/>
    <p:sldId id="282" r:id="rId14"/>
    <p:sldId id="376" r:id="rId15"/>
    <p:sldId id="345" r:id="rId16"/>
    <p:sldId id="346" r:id="rId17"/>
    <p:sldId id="347" r:id="rId18"/>
    <p:sldId id="348" r:id="rId19"/>
    <p:sldId id="494" r:id="rId20"/>
    <p:sldId id="475" r:id="rId21"/>
    <p:sldId id="355" r:id="rId22"/>
    <p:sldId id="317" r:id="rId23"/>
    <p:sldId id="304" r:id="rId24"/>
    <p:sldId id="303" r:id="rId25"/>
    <p:sldId id="305" r:id="rId26"/>
    <p:sldId id="306" r:id="rId27"/>
    <p:sldId id="307" r:id="rId28"/>
    <p:sldId id="308" r:id="rId29"/>
    <p:sldId id="309" r:id="rId30"/>
    <p:sldId id="310" r:id="rId31"/>
    <p:sldId id="311" r:id="rId32"/>
    <p:sldId id="312"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B9102-6459-411D-A507-3CCA90268D8E}" v="1" dt="2024-03-27T09:38:15.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pakalakos Leonidas" userId="ed959418-0907-4f34-80be-dda090a18d42" providerId="ADAL" clId="{5E4B9102-6459-411D-A507-3CCA90268D8E}"/>
    <pc:docChg chg="custSel delSld modSld">
      <pc:chgData name="Mpakalakos Leonidas" userId="ed959418-0907-4f34-80be-dda090a18d42" providerId="ADAL" clId="{5E4B9102-6459-411D-A507-3CCA90268D8E}" dt="2024-03-27T09:39:53.121" v="5" actId="26606"/>
      <pc:docMkLst>
        <pc:docMk/>
      </pc:docMkLst>
      <pc:sldChg chg="del">
        <pc:chgData name="Mpakalakos Leonidas" userId="ed959418-0907-4f34-80be-dda090a18d42" providerId="ADAL" clId="{5E4B9102-6459-411D-A507-3CCA90268D8E}" dt="2024-03-27T09:39:15.657" v="1" actId="2696"/>
        <pc:sldMkLst>
          <pc:docMk/>
          <pc:sldMk cId="0" sldId="261"/>
        </pc:sldMkLst>
      </pc:sldChg>
      <pc:sldChg chg="del">
        <pc:chgData name="Mpakalakos Leonidas" userId="ed959418-0907-4f34-80be-dda090a18d42" providerId="ADAL" clId="{5E4B9102-6459-411D-A507-3CCA90268D8E}" dt="2024-03-27T09:39:10.420" v="0" actId="2696"/>
        <pc:sldMkLst>
          <pc:docMk/>
          <pc:sldMk cId="0" sldId="263"/>
        </pc:sldMkLst>
      </pc:sldChg>
      <pc:sldChg chg="del">
        <pc:chgData name="Mpakalakos Leonidas" userId="ed959418-0907-4f34-80be-dda090a18d42" providerId="ADAL" clId="{5E4B9102-6459-411D-A507-3CCA90268D8E}" dt="2024-03-27T09:39:15.657" v="1" actId="2696"/>
        <pc:sldMkLst>
          <pc:docMk/>
          <pc:sldMk cId="0" sldId="264"/>
        </pc:sldMkLst>
      </pc:sldChg>
      <pc:sldChg chg="del">
        <pc:chgData name="Mpakalakos Leonidas" userId="ed959418-0907-4f34-80be-dda090a18d42" providerId="ADAL" clId="{5E4B9102-6459-411D-A507-3CCA90268D8E}" dt="2024-03-27T09:39:32.723" v="4" actId="2696"/>
        <pc:sldMkLst>
          <pc:docMk/>
          <pc:sldMk cId="0" sldId="267"/>
        </pc:sldMkLst>
      </pc:sldChg>
      <pc:sldChg chg="del">
        <pc:chgData name="Mpakalakos Leonidas" userId="ed959418-0907-4f34-80be-dda090a18d42" providerId="ADAL" clId="{5E4B9102-6459-411D-A507-3CCA90268D8E}" dt="2024-03-27T09:39:10.420" v="0" actId="2696"/>
        <pc:sldMkLst>
          <pc:docMk/>
          <pc:sldMk cId="0" sldId="270"/>
        </pc:sldMkLst>
      </pc:sldChg>
      <pc:sldChg chg="del">
        <pc:chgData name="Mpakalakos Leonidas" userId="ed959418-0907-4f34-80be-dda090a18d42" providerId="ADAL" clId="{5E4B9102-6459-411D-A507-3CCA90268D8E}" dt="2024-03-27T09:39:28.969" v="3" actId="2696"/>
        <pc:sldMkLst>
          <pc:docMk/>
          <pc:sldMk cId="0" sldId="271"/>
        </pc:sldMkLst>
      </pc:sldChg>
      <pc:sldChg chg="del">
        <pc:chgData name="Mpakalakos Leonidas" userId="ed959418-0907-4f34-80be-dda090a18d42" providerId="ADAL" clId="{5E4B9102-6459-411D-A507-3CCA90268D8E}" dt="2024-03-27T09:39:28.969" v="3" actId="2696"/>
        <pc:sldMkLst>
          <pc:docMk/>
          <pc:sldMk cId="0" sldId="272"/>
        </pc:sldMkLst>
      </pc:sldChg>
      <pc:sldChg chg="del">
        <pc:chgData name="Mpakalakos Leonidas" userId="ed959418-0907-4f34-80be-dda090a18d42" providerId="ADAL" clId="{5E4B9102-6459-411D-A507-3CCA90268D8E}" dt="2024-03-27T09:39:23.505" v="2" actId="2696"/>
        <pc:sldMkLst>
          <pc:docMk/>
          <pc:sldMk cId="0" sldId="294"/>
        </pc:sldMkLst>
      </pc:sldChg>
      <pc:sldChg chg="del">
        <pc:chgData name="Mpakalakos Leonidas" userId="ed959418-0907-4f34-80be-dda090a18d42" providerId="ADAL" clId="{5E4B9102-6459-411D-A507-3CCA90268D8E}" dt="2024-03-27T09:39:23.505" v="2" actId="2696"/>
        <pc:sldMkLst>
          <pc:docMk/>
          <pc:sldMk cId="0" sldId="325"/>
        </pc:sldMkLst>
      </pc:sldChg>
      <pc:sldChg chg="del">
        <pc:chgData name="Mpakalakos Leonidas" userId="ed959418-0907-4f34-80be-dda090a18d42" providerId="ADAL" clId="{5E4B9102-6459-411D-A507-3CCA90268D8E}" dt="2024-03-27T09:39:10.420" v="0" actId="2696"/>
        <pc:sldMkLst>
          <pc:docMk/>
          <pc:sldMk cId="0" sldId="334"/>
        </pc:sldMkLst>
      </pc:sldChg>
      <pc:sldChg chg="del">
        <pc:chgData name="Mpakalakos Leonidas" userId="ed959418-0907-4f34-80be-dda090a18d42" providerId="ADAL" clId="{5E4B9102-6459-411D-A507-3CCA90268D8E}" dt="2024-03-27T09:39:10.420" v="0" actId="2696"/>
        <pc:sldMkLst>
          <pc:docMk/>
          <pc:sldMk cId="0" sldId="336"/>
        </pc:sldMkLst>
      </pc:sldChg>
      <pc:sldChg chg="del">
        <pc:chgData name="Mpakalakos Leonidas" userId="ed959418-0907-4f34-80be-dda090a18d42" providerId="ADAL" clId="{5E4B9102-6459-411D-A507-3CCA90268D8E}" dt="2024-03-27T09:39:10.420" v="0" actId="2696"/>
        <pc:sldMkLst>
          <pc:docMk/>
          <pc:sldMk cId="0" sldId="337"/>
        </pc:sldMkLst>
      </pc:sldChg>
      <pc:sldChg chg="del">
        <pc:chgData name="Mpakalakos Leonidas" userId="ed959418-0907-4f34-80be-dda090a18d42" providerId="ADAL" clId="{5E4B9102-6459-411D-A507-3CCA90268D8E}" dt="2024-03-27T09:39:23.505" v="2" actId="2696"/>
        <pc:sldMkLst>
          <pc:docMk/>
          <pc:sldMk cId="0" sldId="338"/>
        </pc:sldMkLst>
      </pc:sldChg>
      <pc:sldChg chg="del">
        <pc:chgData name="Mpakalakos Leonidas" userId="ed959418-0907-4f34-80be-dda090a18d42" providerId="ADAL" clId="{5E4B9102-6459-411D-A507-3CCA90268D8E}" dt="2024-03-27T09:39:28.969" v="3" actId="2696"/>
        <pc:sldMkLst>
          <pc:docMk/>
          <pc:sldMk cId="0" sldId="339"/>
        </pc:sldMkLst>
      </pc:sldChg>
      <pc:sldChg chg="del">
        <pc:chgData name="Mpakalakos Leonidas" userId="ed959418-0907-4f34-80be-dda090a18d42" providerId="ADAL" clId="{5E4B9102-6459-411D-A507-3CCA90268D8E}" dt="2024-03-27T09:39:15.657" v="1" actId="2696"/>
        <pc:sldMkLst>
          <pc:docMk/>
          <pc:sldMk cId="0" sldId="340"/>
        </pc:sldMkLst>
      </pc:sldChg>
      <pc:sldChg chg="del">
        <pc:chgData name="Mpakalakos Leonidas" userId="ed959418-0907-4f34-80be-dda090a18d42" providerId="ADAL" clId="{5E4B9102-6459-411D-A507-3CCA90268D8E}" dt="2024-03-27T09:39:10.420" v="0" actId="2696"/>
        <pc:sldMkLst>
          <pc:docMk/>
          <pc:sldMk cId="0" sldId="341"/>
        </pc:sldMkLst>
      </pc:sldChg>
      <pc:sldChg chg="del">
        <pc:chgData name="Mpakalakos Leonidas" userId="ed959418-0907-4f34-80be-dda090a18d42" providerId="ADAL" clId="{5E4B9102-6459-411D-A507-3CCA90268D8E}" dt="2024-03-27T09:39:15.657" v="1" actId="2696"/>
        <pc:sldMkLst>
          <pc:docMk/>
          <pc:sldMk cId="0" sldId="417"/>
        </pc:sldMkLst>
      </pc:sldChg>
      <pc:sldChg chg="del">
        <pc:chgData name="Mpakalakos Leonidas" userId="ed959418-0907-4f34-80be-dda090a18d42" providerId="ADAL" clId="{5E4B9102-6459-411D-A507-3CCA90268D8E}" dt="2024-03-27T09:39:15.657" v="1" actId="2696"/>
        <pc:sldMkLst>
          <pc:docMk/>
          <pc:sldMk cId="0" sldId="418"/>
        </pc:sldMkLst>
      </pc:sldChg>
      <pc:sldChg chg="del">
        <pc:chgData name="Mpakalakos Leonidas" userId="ed959418-0907-4f34-80be-dda090a18d42" providerId="ADAL" clId="{5E4B9102-6459-411D-A507-3CCA90268D8E}" dt="2024-03-27T09:39:23.505" v="2" actId="2696"/>
        <pc:sldMkLst>
          <pc:docMk/>
          <pc:sldMk cId="0" sldId="419"/>
        </pc:sldMkLst>
      </pc:sldChg>
      <pc:sldChg chg="del">
        <pc:chgData name="Mpakalakos Leonidas" userId="ed959418-0907-4f34-80be-dda090a18d42" providerId="ADAL" clId="{5E4B9102-6459-411D-A507-3CCA90268D8E}" dt="2024-03-27T09:39:10.420" v="0" actId="2696"/>
        <pc:sldMkLst>
          <pc:docMk/>
          <pc:sldMk cId="0" sldId="420"/>
        </pc:sldMkLst>
      </pc:sldChg>
      <pc:sldChg chg="del">
        <pc:chgData name="Mpakalakos Leonidas" userId="ed959418-0907-4f34-80be-dda090a18d42" providerId="ADAL" clId="{5E4B9102-6459-411D-A507-3CCA90268D8E}" dt="2024-03-27T09:39:10.420" v="0" actId="2696"/>
        <pc:sldMkLst>
          <pc:docMk/>
          <pc:sldMk cId="836758145" sldId="483"/>
        </pc:sldMkLst>
      </pc:sldChg>
      <pc:sldChg chg="addSp modSp mod setBg">
        <pc:chgData name="Mpakalakos Leonidas" userId="ed959418-0907-4f34-80be-dda090a18d42" providerId="ADAL" clId="{5E4B9102-6459-411D-A507-3CCA90268D8E}" dt="2024-03-27T09:39:53.121" v="5" actId="26606"/>
        <pc:sldMkLst>
          <pc:docMk/>
          <pc:sldMk cId="3805742085" sldId="490"/>
        </pc:sldMkLst>
        <pc:spChg chg="mod">
          <ac:chgData name="Mpakalakos Leonidas" userId="ed959418-0907-4f34-80be-dda090a18d42" providerId="ADAL" clId="{5E4B9102-6459-411D-A507-3CCA90268D8E}" dt="2024-03-27T09:39:53.121" v="5" actId="26606"/>
          <ac:spMkLst>
            <pc:docMk/>
            <pc:sldMk cId="3805742085" sldId="490"/>
            <ac:spMk id="4098" creationId="{0E93A31C-C5D7-1641-98EC-BA6530D7E843}"/>
          </ac:spMkLst>
        </pc:spChg>
        <pc:spChg chg="mod">
          <ac:chgData name="Mpakalakos Leonidas" userId="ed959418-0907-4f34-80be-dda090a18d42" providerId="ADAL" clId="{5E4B9102-6459-411D-A507-3CCA90268D8E}" dt="2024-03-27T09:39:53.121" v="5" actId="26606"/>
          <ac:spMkLst>
            <pc:docMk/>
            <pc:sldMk cId="3805742085" sldId="490"/>
            <ac:spMk id="4099" creationId="{62B87C44-87D9-2172-AE12-D5518F53F92A}"/>
          </ac:spMkLst>
        </pc:spChg>
        <pc:spChg chg="mod">
          <ac:chgData name="Mpakalakos Leonidas" userId="ed959418-0907-4f34-80be-dda090a18d42" providerId="ADAL" clId="{5E4B9102-6459-411D-A507-3CCA90268D8E}" dt="2024-03-27T09:39:53.121" v="5" actId="26606"/>
          <ac:spMkLst>
            <pc:docMk/>
            <pc:sldMk cId="3805742085" sldId="490"/>
            <ac:spMk id="4100" creationId="{FEB52603-C7F9-55A4-6C88-58BBD7B9E0B0}"/>
          </ac:spMkLst>
        </pc:spChg>
        <pc:spChg chg="mod">
          <ac:chgData name="Mpakalakos Leonidas" userId="ed959418-0907-4f34-80be-dda090a18d42" providerId="ADAL" clId="{5E4B9102-6459-411D-A507-3CCA90268D8E}" dt="2024-03-27T09:39:53.121" v="5" actId="26606"/>
          <ac:spMkLst>
            <pc:docMk/>
            <pc:sldMk cId="3805742085" sldId="490"/>
            <ac:spMk id="4101" creationId="{0F71887E-C85F-382C-193C-9B62AB26F53C}"/>
          </ac:spMkLst>
        </pc:spChg>
        <pc:spChg chg="add">
          <ac:chgData name="Mpakalakos Leonidas" userId="ed959418-0907-4f34-80be-dda090a18d42" providerId="ADAL" clId="{5E4B9102-6459-411D-A507-3CCA90268D8E}" dt="2024-03-27T09:39:53.121" v="5" actId="26606"/>
          <ac:spMkLst>
            <pc:docMk/>
            <pc:sldMk cId="3805742085" sldId="490"/>
            <ac:spMk id="4108" creationId="{9B7AD9F6-8CE7-4299-8FC6-328F4DCD3FF9}"/>
          </ac:spMkLst>
        </pc:spChg>
        <pc:spChg chg="add">
          <ac:chgData name="Mpakalakos Leonidas" userId="ed959418-0907-4f34-80be-dda090a18d42" providerId="ADAL" clId="{5E4B9102-6459-411D-A507-3CCA90268D8E}" dt="2024-03-27T09:39:53.121" v="5" actId="26606"/>
          <ac:spMkLst>
            <pc:docMk/>
            <pc:sldMk cId="3805742085" sldId="490"/>
            <ac:spMk id="4110" creationId="{F49775AF-8896-43EE-92C6-83497D6DC56F}"/>
          </ac:spMkLst>
        </pc:spChg>
        <pc:picChg chg="mod ord">
          <ac:chgData name="Mpakalakos Leonidas" userId="ed959418-0907-4f34-80be-dda090a18d42" providerId="ADAL" clId="{5E4B9102-6459-411D-A507-3CCA90268D8E}" dt="2024-03-27T09:39:53.121" v="5" actId="26606"/>
          <ac:picMkLst>
            <pc:docMk/>
            <pc:sldMk cId="3805742085" sldId="490"/>
            <ac:picMk id="4103" creationId="{8FDC18FA-1811-5D74-7335-48F40E4DAE8C}"/>
          </ac:picMkLst>
        </pc:picChg>
      </pc:sldChg>
      <pc:sldChg chg="del">
        <pc:chgData name="Mpakalakos Leonidas" userId="ed959418-0907-4f34-80be-dda090a18d42" providerId="ADAL" clId="{5E4B9102-6459-411D-A507-3CCA90268D8E}" dt="2024-03-27T09:39:23.505" v="2" actId="2696"/>
        <pc:sldMkLst>
          <pc:docMk/>
          <pc:sldMk cId="1032233339" sldId="611"/>
        </pc:sldMkLst>
      </pc:sldChg>
      <pc:sldChg chg="del">
        <pc:chgData name="Mpakalakos Leonidas" userId="ed959418-0907-4f34-80be-dda090a18d42" providerId="ADAL" clId="{5E4B9102-6459-411D-A507-3CCA90268D8E}" dt="2024-03-27T09:39:28.969" v="3" actId="2696"/>
        <pc:sldMkLst>
          <pc:docMk/>
          <pc:sldMk cId="3721942717" sldId="612"/>
        </pc:sldMkLst>
      </pc:sldChg>
      <pc:sldChg chg="del">
        <pc:chgData name="Mpakalakos Leonidas" userId="ed959418-0907-4f34-80be-dda090a18d42" providerId="ADAL" clId="{5E4B9102-6459-411D-A507-3CCA90268D8E}" dt="2024-03-27T09:39:28.969" v="3" actId="2696"/>
        <pc:sldMkLst>
          <pc:docMk/>
          <pc:sldMk cId="2730902543" sldId="613"/>
        </pc:sldMkLst>
      </pc:sldChg>
    </pc:docChg>
  </pc:docChgLst>
  <pc:docChgLst>
    <pc:chgData name="Mpakalakos Leonidas" userId="ed959418-0907-4f34-80be-dda090a18d42" providerId="ADAL" clId="{D3949241-2195-4A11-927F-8B583B3B01B1}"/>
    <pc:docChg chg="undo redo custSel addSld delSld modSld">
      <pc:chgData name="Mpakalakos Leonidas" userId="ed959418-0907-4f34-80be-dda090a18d42" providerId="ADAL" clId="{D3949241-2195-4A11-927F-8B583B3B01B1}" dt="2024-03-19T19:00:28.947" v="14" actId="26606"/>
      <pc:docMkLst>
        <pc:docMk/>
      </pc:docMkLst>
      <pc:sldChg chg="add del">
        <pc:chgData name="Mpakalakos Leonidas" userId="ed959418-0907-4f34-80be-dda090a18d42" providerId="ADAL" clId="{D3949241-2195-4A11-927F-8B583B3B01B1}" dt="2024-03-19T18:59:52.923" v="11"/>
        <pc:sldMkLst>
          <pc:docMk/>
          <pc:sldMk cId="0" sldId="261"/>
        </pc:sldMkLst>
      </pc:sldChg>
      <pc:sldChg chg="add del">
        <pc:chgData name="Mpakalakos Leonidas" userId="ed959418-0907-4f34-80be-dda090a18d42" providerId="ADAL" clId="{D3949241-2195-4A11-927F-8B583B3B01B1}" dt="2024-03-19T18:59:52.923" v="11"/>
        <pc:sldMkLst>
          <pc:docMk/>
          <pc:sldMk cId="0" sldId="263"/>
        </pc:sldMkLst>
      </pc:sldChg>
      <pc:sldChg chg="add del">
        <pc:chgData name="Mpakalakos Leonidas" userId="ed959418-0907-4f34-80be-dda090a18d42" providerId="ADAL" clId="{D3949241-2195-4A11-927F-8B583B3B01B1}" dt="2024-03-19T18:59:52.923" v="11"/>
        <pc:sldMkLst>
          <pc:docMk/>
          <pc:sldMk cId="0" sldId="264"/>
        </pc:sldMkLst>
      </pc:sldChg>
      <pc:sldChg chg="add del">
        <pc:chgData name="Mpakalakos Leonidas" userId="ed959418-0907-4f34-80be-dda090a18d42" providerId="ADAL" clId="{D3949241-2195-4A11-927F-8B583B3B01B1}" dt="2024-03-19T18:59:52.923" v="11"/>
        <pc:sldMkLst>
          <pc:docMk/>
          <pc:sldMk cId="0" sldId="267"/>
        </pc:sldMkLst>
      </pc:sldChg>
      <pc:sldChg chg="add del">
        <pc:chgData name="Mpakalakos Leonidas" userId="ed959418-0907-4f34-80be-dda090a18d42" providerId="ADAL" clId="{D3949241-2195-4A11-927F-8B583B3B01B1}" dt="2024-03-19T18:59:52.923" v="11"/>
        <pc:sldMkLst>
          <pc:docMk/>
          <pc:sldMk cId="0" sldId="270"/>
        </pc:sldMkLst>
      </pc:sldChg>
      <pc:sldChg chg="add del">
        <pc:chgData name="Mpakalakos Leonidas" userId="ed959418-0907-4f34-80be-dda090a18d42" providerId="ADAL" clId="{D3949241-2195-4A11-927F-8B583B3B01B1}" dt="2024-03-19T18:59:52.923" v="11"/>
        <pc:sldMkLst>
          <pc:docMk/>
          <pc:sldMk cId="0" sldId="271"/>
        </pc:sldMkLst>
      </pc:sldChg>
      <pc:sldChg chg="add del">
        <pc:chgData name="Mpakalakos Leonidas" userId="ed959418-0907-4f34-80be-dda090a18d42" providerId="ADAL" clId="{D3949241-2195-4A11-927F-8B583B3B01B1}" dt="2024-03-19T18:59:52.923" v="11"/>
        <pc:sldMkLst>
          <pc:docMk/>
          <pc:sldMk cId="0" sldId="272"/>
        </pc:sldMkLst>
      </pc:sldChg>
      <pc:sldChg chg="add del">
        <pc:chgData name="Mpakalakos Leonidas" userId="ed959418-0907-4f34-80be-dda090a18d42" providerId="ADAL" clId="{D3949241-2195-4A11-927F-8B583B3B01B1}" dt="2024-03-19T18:59:52.923" v="11"/>
        <pc:sldMkLst>
          <pc:docMk/>
          <pc:sldMk cId="0" sldId="294"/>
        </pc:sldMkLst>
      </pc:sldChg>
      <pc:sldChg chg="add del">
        <pc:chgData name="Mpakalakos Leonidas" userId="ed959418-0907-4f34-80be-dda090a18d42" providerId="ADAL" clId="{D3949241-2195-4A11-927F-8B583B3B01B1}" dt="2024-03-19T18:59:52.923" v="11"/>
        <pc:sldMkLst>
          <pc:docMk/>
          <pc:sldMk cId="0" sldId="325"/>
        </pc:sldMkLst>
      </pc:sldChg>
      <pc:sldChg chg="modSp add del mod">
        <pc:chgData name="Mpakalakos Leonidas" userId="ed959418-0907-4f34-80be-dda090a18d42" providerId="ADAL" clId="{D3949241-2195-4A11-927F-8B583B3B01B1}" dt="2024-03-19T18:59:52.923" v="11"/>
        <pc:sldMkLst>
          <pc:docMk/>
          <pc:sldMk cId="0" sldId="334"/>
        </pc:sldMkLst>
        <pc:spChg chg="mod">
          <ac:chgData name="Mpakalakos Leonidas" userId="ed959418-0907-4f34-80be-dda090a18d42" providerId="ADAL" clId="{D3949241-2195-4A11-927F-8B583B3B01B1}" dt="2024-03-19T18:59:52.923" v="11"/>
          <ac:spMkLst>
            <pc:docMk/>
            <pc:sldMk cId="0" sldId="334"/>
            <ac:spMk id="54275" creationId="{B52B3AF8-E7C4-A93A-9BDB-B256BCEB6055}"/>
          </ac:spMkLst>
        </pc:spChg>
      </pc:sldChg>
      <pc:sldChg chg="add del">
        <pc:chgData name="Mpakalakos Leonidas" userId="ed959418-0907-4f34-80be-dda090a18d42" providerId="ADAL" clId="{D3949241-2195-4A11-927F-8B583B3B01B1}" dt="2024-03-19T18:59:52.923" v="11"/>
        <pc:sldMkLst>
          <pc:docMk/>
          <pc:sldMk cId="0" sldId="336"/>
        </pc:sldMkLst>
      </pc:sldChg>
      <pc:sldChg chg="add del">
        <pc:chgData name="Mpakalakos Leonidas" userId="ed959418-0907-4f34-80be-dda090a18d42" providerId="ADAL" clId="{D3949241-2195-4A11-927F-8B583B3B01B1}" dt="2024-03-19T18:59:52.923" v="11"/>
        <pc:sldMkLst>
          <pc:docMk/>
          <pc:sldMk cId="0" sldId="337"/>
        </pc:sldMkLst>
      </pc:sldChg>
      <pc:sldChg chg="add del">
        <pc:chgData name="Mpakalakos Leonidas" userId="ed959418-0907-4f34-80be-dda090a18d42" providerId="ADAL" clId="{D3949241-2195-4A11-927F-8B583B3B01B1}" dt="2024-03-19T18:59:52.923" v="11"/>
        <pc:sldMkLst>
          <pc:docMk/>
          <pc:sldMk cId="0" sldId="338"/>
        </pc:sldMkLst>
      </pc:sldChg>
      <pc:sldChg chg="add del">
        <pc:chgData name="Mpakalakos Leonidas" userId="ed959418-0907-4f34-80be-dda090a18d42" providerId="ADAL" clId="{D3949241-2195-4A11-927F-8B583B3B01B1}" dt="2024-03-19T18:59:52.923" v="11"/>
        <pc:sldMkLst>
          <pc:docMk/>
          <pc:sldMk cId="0" sldId="339"/>
        </pc:sldMkLst>
      </pc:sldChg>
      <pc:sldChg chg="add del">
        <pc:chgData name="Mpakalakos Leonidas" userId="ed959418-0907-4f34-80be-dda090a18d42" providerId="ADAL" clId="{D3949241-2195-4A11-927F-8B583B3B01B1}" dt="2024-03-19T18:59:52.923" v="11"/>
        <pc:sldMkLst>
          <pc:docMk/>
          <pc:sldMk cId="0" sldId="340"/>
        </pc:sldMkLst>
      </pc:sldChg>
      <pc:sldChg chg="addSp modSp add del mod setBg">
        <pc:chgData name="Mpakalakos Leonidas" userId="ed959418-0907-4f34-80be-dda090a18d42" providerId="ADAL" clId="{D3949241-2195-4A11-927F-8B583B3B01B1}" dt="2024-03-19T19:00:28.947" v="14" actId="26606"/>
        <pc:sldMkLst>
          <pc:docMk/>
          <pc:sldMk cId="0" sldId="341"/>
        </pc:sldMkLst>
        <pc:spChg chg="mod">
          <ac:chgData name="Mpakalakos Leonidas" userId="ed959418-0907-4f34-80be-dda090a18d42" providerId="ADAL" clId="{D3949241-2195-4A11-927F-8B583B3B01B1}" dt="2024-03-19T19:00:28.947" v="14" actId="26606"/>
          <ac:spMkLst>
            <pc:docMk/>
            <pc:sldMk cId="0" sldId="341"/>
            <ac:spMk id="55298" creationId="{93DA3001-E15B-3885-FDB5-657BA279D6CF}"/>
          </ac:spMkLst>
        </pc:spChg>
        <pc:spChg chg="mod">
          <ac:chgData name="Mpakalakos Leonidas" userId="ed959418-0907-4f34-80be-dda090a18d42" providerId="ADAL" clId="{D3949241-2195-4A11-927F-8B583B3B01B1}" dt="2024-03-19T19:00:28.947" v="14" actId="26606"/>
          <ac:spMkLst>
            <pc:docMk/>
            <pc:sldMk cId="0" sldId="341"/>
            <ac:spMk id="55299" creationId="{E25453D8-2416-DE83-BC1F-4456353F1C5D}"/>
          </ac:spMkLst>
        </pc:spChg>
        <pc:spChg chg="mod">
          <ac:chgData name="Mpakalakos Leonidas" userId="ed959418-0907-4f34-80be-dda090a18d42" providerId="ADAL" clId="{D3949241-2195-4A11-927F-8B583B3B01B1}" dt="2024-03-19T19:00:28.947" v="14" actId="26606"/>
          <ac:spMkLst>
            <pc:docMk/>
            <pc:sldMk cId="0" sldId="341"/>
            <ac:spMk id="55300" creationId="{A35F527A-8339-0455-1BB2-B9A115BF6896}"/>
          </ac:spMkLst>
        </pc:spChg>
        <pc:spChg chg="mod">
          <ac:chgData name="Mpakalakos Leonidas" userId="ed959418-0907-4f34-80be-dda090a18d42" providerId="ADAL" clId="{D3949241-2195-4A11-927F-8B583B3B01B1}" dt="2024-03-19T19:00:28.947" v="14" actId="26606"/>
          <ac:spMkLst>
            <pc:docMk/>
            <pc:sldMk cId="0" sldId="341"/>
            <ac:spMk id="55301" creationId="{21E35B4A-3004-7629-39F3-2AF7A2A7B1BA}"/>
          </ac:spMkLst>
        </pc:spChg>
        <pc:spChg chg="mod ord">
          <ac:chgData name="Mpakalakos Leonidas" userId="ed959418-0907-4f34-80be-dda090a18d42" providerId="ADAL" clId="{D3949241-2195-4A11-927F-8B583B3B01B1}" dt="2024-03-19T19:00:28.947" v="14" actId="26606"/>
          <ac:spMkLst>
            <pc:docMk/>
            <pc:sldMk cId="0" sldId="341"/>
            <ac:spMk id="55302" creationId="{BD968A07-19D7-95A3-7775-EAC772B86020}"/>
          </ac:spMkLst>
        </pc:spChg>
        <pc:spChg chg="add">
          <ac:chgData name="Mpakalakos Leonidas" userId="ed959418-0907-4f34-80be-dda090a18d42" providerId="ADAL" clId="{D3949241-2195-4A11-927F-8B583B3B01B1}" dt="2024-03-19T19:00:28.947" v="14" actId="26606"/>
          <ac:spMkLst>
            <pc:docMk/>
            <pc:sldMk cId="0" sldId="341"/>
            <ac:spMk id="55308" creationId="{04812C46-200A-4DEB-A05E-3ED6C68C2387}"/>
          </ac:spMkLst>
        </pc:spChg>
        <pc:spChg chg="add">
          <ac:chgData name="Mpakalakos Leonidas" userId="ed959418-0907-4f34-80be-dda090a18d42" providerId="ADAL" clId="{D3949241-2195-4A11-927F-8B583B3B01B1}" dt="2024-03-19T19:00:28.947" v="14" actId="26606"/>
          <ac:spMkLst>
            <pc:docMk/>
            <pc:sldMk cId="0" sldId="341"/>
            <ac:spMk id="55310" creationId="{D1EA859B-E555-4109-94F3-6700E046E008}"/>
          </ac:spMkLst>
        </pc:spChg>
        <pc:picChg chg="add">
          <ac:chgData name="Mpakalakos Leonidas" userId="ed959418-0907-4f34-80be-dda090a18d42" providerId="ADAL" clId="{D3949241-2195-4A11-927F-8B583B3B01B1}" dt="2024-03-19T19:00:28.947" v="14" actId="26606"/>
          <ac:picMkLst>
            <pc:docMk/>
            <pc:sldMk cId="0" sldId="341"/>
            <ac:picMk id="55304" creationId="{79DFBE3C-C9B1-39A3-4AC7-AD42BEBFDF6F}"/>
          </ac:picMkLst>
        </pc:picChg>
      </pc:sldChg>
      <pc:sldChg chg="add del">
        <pc:chgData name="Mpakalakos Leonidas" userId="ed959418-0907-4f34-80be-dda090a18d42" providerId="ADAL" clId="{D3949241-2195-4A11-927F-8B583B3B01B1}" dt="2024-03-19T19:00:22.878" v="13" actId="2696"/>
        <pc:sldMkLst>
          <pc:docMk/>
          <pc:sldMk cId="0" sldId="356"/>
        </pc:sldMkLst>
      </pc:sldChg>
      <pc:sldChg chg="add del">
        <pc:chgData name="Mpakalakos Leonidas" userId="ed959418-0907-4f34-80be-dda090a18d42" providerId="ADAL" clId="{D3949241-2195-4A11-927F-8B583B3B01B1}" dt="2024-03-19T18:59:52.923" v="11"/>
        <pc:sldMkLst>
          <pc:docMk/>
          <pc:sldMk cId="0" sldId="417"/>
        </pc:sldMkLst>
      </pc:sldChg>
      <pc:sldChg chg="add del">
        <pc:chgData name="Mpakalakos Leonidas" userId="ed959418-0907-4f34-80be-dda090a18d42" providerId="ADAL" clId="{D3949241-2195-4A11-927F-8B583B3B01B1}" dt="2024-03-19T18:59:52.923" v="11"/>
        <pc:sldMkLst>
          <pc:docMk/>
          <pc:sldMk cId="0" sldId="418"/>
        </pc:sldMkLst>
      </pc:sldChg>
      <pc:sldChg chg="add del">
        <pc:chgData name="Mpakalakos Leonidas" userId="ed959418-0907-4f34-80be-dda090a18d42" providerId="ADAL" clId="{D3949241-2195-4A11-927F-8B583B3B01B1}" dt="2024-03-19T18:59:52.923" v="11"/>
        <pc:sldMkLst>
          <pc:docMk/>
          <pc:sldMk cId="0" sldId="419"/>
        </pc:sldMkLst>
      </pc:sldChg>
      <pc:sldChg chg="add del">
        <pc:chgData name="Mpakalakos Leonidas" userId="ed959418-0907-4f34-80be-dda090a18d42" providerId="ADAL" clId="{D3949241-2195-4A11-927F-8B583B3B01B1}" dt="2024-03-19T18:59:52.923" v="11"/>
        <pc:sldMkLst>
          <pc:docMk/>
          <pc:sldMk cId="0" sldId="420"/>
        </pc:sldMkLst>
      </pc:sldChg>
      <pc:sldChg chg="addSp modSp add del mod setBg">
        <pc:chgData name="Mpakalakos Leonidas" userId="ed959418-0907-4f34-80be-dda090a18d42" providerId="ADAL" clId="{D3949241-2195-4A11-927F-8B583B3B01B1}" dt="2024-03-19T19:00:09.689" v="12" actId="26606"/>
        <pc:sldMkLst>
          <pc:docMk/>
          <pc:sldMk cId="836758145" sldId="483"/>
        </pc:sldMkLst>
        <pc:spChg chg="mod">
          <ac:chgData name="Mpakalakos Leonidas" userId="ed959418-0907-4f34-80be-dda090a18d42" providerId="ADAL" clId="{D3949241-2195-4A11-927F-8B583B3B01B1}" dt="2024-03-19T19:00:09.689" v="12" actId="26606"/>
          <ac:spMkLst>
            <pc:docMk/>
            <pc:sldMk cId="836758145" sldId="483"/>
            <ac:spMk id="4098" creationId="{0E93A31C-C5D7-1641-98EC-BA6530D7E843}"/>
          </ac:spMkLst>
        </pc:spChg>
        <pc:spChg chg="mod">
          <ac:chgData name="Mpakalakos Leonidas" userId="ed959418-0907-4f34-80be-dda090a18d42" providerId="ADAL" clId="{D3949241-2195-4A11-927F-8B583B3B01B1}" dt="2024-03-19T19:00:09.689" v="12" actId="26606"/>
          <ac:spMkLst>
            <pc:docMk/>
            <pc:sldMk cId="836758145" sldId="483"/>
            <ac:spMk id="4099" creationId="{62B87C44-87D9-2172-AE12-D5518F53F92A}"/>
          </ac:spMkLst>
        </pc:spChg>
        <pc:spChg chg="mod">
          <ac:chgData name="Mpakalakos Leonidas" userId="ed959418-0907-4f34-80be-dda090a18d42" providerId="ADAL" clId="{D3949241-2195-4A11-927F-8B583B3B01B1}" dt="2024-03-19T19:00:09.689" v="12" actId="26606"/>
          <ac:spMkLst>
            <pc:docMk/>
            <pc:sldMk cId="836758145" sldId="483"/>
            <ac:spMk id="4100" creationId="{FEB52603-C7F9-55A4-6C88-58BBD7B9E0B0}"/>
          </ac:spMkLst>
        </pc:spChg>
        <pc:spChg chg="mod">
          <ac:chgData name="Mpakalakos Leonidas" userId="ed959418-0907-4f34-80be-dda090a18d42" providerId="ADAL" clId="{D3949241-2195-4A11-927F-8B583B3B01B1}" dt="2024-03-19T19:00:09.689" v="12" actId="26606"/>
          <ac:spMkLst>
            <pc:docMk/>
            <pc:sldMk cId="836758145" sldId="483"/>
            <ac:spMk id="4101" creationId="{0F71887E-C85F-382C-193C-9B62AB26F53C}"/>
          </ac:spMkLst>
        </pc:spChg>
        <pc:spChg chg="add">
          <ac:chgData name="Mpakalakos Leonidas" userId="ed959418-0907-4f34-80be-dda090a18d42" providerId="ADAL" clId="{D3949241-2195-4A11-927F-8B583B3B01B1}" dt="2024-03-19T19:00:09.689" v="12" actId="26606"/>
          <ac:spMkLst>
            <pc:docMk/>
            <pc:sldMk cId="836758145" sldId="483"/>
            <ac:spMk id="4108" creationId="{ECC07320-C2CA-4E29-8481-9D9E143C7788}"/>
          </ac:spMkLst>
        </pc:spChg>
        <pc:spChg chg="add">
          <ac:chgData name="Mpakalakos Leonidas" userId="ed959418-0907-4f34-80be-dda090a18d42" providerId="ADAL" clId="{D3949241-2195-4A11-927F-8B583B3B01B1}" dt="2024-03-19T19:00:09.689" v="12" actId="26606"/>
          <ac:spMkLst>
            <pc:docMk/>
            <pc:sldMk cId="836758145" sldId="483"/>
            <ac:spMk id="4110" creationId="{178FB36B-5BFE-42CA-BC60-1115E0D95EEC}"/>
          </ac:spMkLst>
        </pc:spChg>
        <pc:picChg chg="mod">
          <ac:chgData name="Mpakalakos Leonidas" userId="ed959418-0907-4f34-80be-dda090a18d42" providerId="ADAL" clId="{D3949241-2195-4A11-927F-8B583B3B01B1}" dt="2024-03-19T19:00:09.689" v="12" actId="26606"/>
          <ac:picMkLst>
            <pc:docMk/>
            <pc:sldMk cId="836758145" sldId="483"/>
            <ac:picMk id="4103" creationId="{8FDC18FA-1811-5D74-7335-48F40E4DAE8C}"/>
          </ac:picMkLst>
        </pc:picChg>
      </pc:sldChg>
      <pc:sldChg chg="add del">
        <pc:chgData name="Mpakalakos Leonidas" userId="ed959418-0907-4f34-80be-dda090a18d42" providerId="ADAL" clId="{D3949241-2195-4A11-927F-8B583B3B01B1}" dt="2024-03-19T18:59:52.923" v="11"/>
        <pc:sldMkLst>
          <pc:docMk/>
          <pc:sldMk cId="1032233339" sldId="611"/>
        </pc:sldMkLst>
      </pc:sldChg>
      <pc:sldChg chg="add del">
        <pc:chgData name="Mpakalakos Leonidas" userId="ed959418-0907-4f34-80be-dda090a18d42" providerId="ADAL" clId="{D3949241-2195-4A11-927F-8B583B3B01B1}" dt="2024-03-19T18:59:52.923" v="11"/>
        <pc:sldMkLst>
          <pc:docMk/>
          <pc:sldMk cId="3721942717" sldId="612"/>
        </pc:sldMkLst>
      </pc:sldChg>
      <pc:sldChg chg="add del">
        <pc:chgData name="Mpakalakos Leonidas" userId="ed959418-0907-4f34-80be-dda090a18d42" providerId="ADAL" clId="{D3949241-2195-4A11-927F-8B583B3B01B1}" dt="2024-03-19T18:59:52.923" v="11"/>
        <pc:sldMkLst>
          <pc:docMk/>
          <pc:sldMk cId="2730902543" sldId="6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45FA89-2F8C-49BE-AC0E-D21076B24B4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24AD49FA-DD3D-49D2-85C4-BA72CE30EB69}">
      <dgm:prSet phldrT="[Text]" custT="1"/>
      <dgm:spPr>
        <a:solidFill>
          <a:srgbClr val="92D050"/>
        </a:solidFill>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Ethernet</a:t>
          </a:r>
          <a:r>
            <a:rPr lang="en-US" sz="900" dirty="0">
              <a:latin typeface="Tahoma" panose="020B0604030504040204" pitchFamily="34" charset="0"/>
              <a:ea typeface="Tahoma" panose="020B0604030504040204" pitchFamily="34" charset="0"/>
              <a:cs typeface="Tahoma" panose="020B0604030504040204" pitchFamily="34" charset="0"/>
            </a:rPr>
            <a:t> (802.3) </a:t>
          </a:r>
          <a:r>
            <a:rPr lang="en-US" sz="1800" dirty="0">
              <a:latin typeface="Tahoma" panose="020B0604030504040204" pitchFamily="34" charset="0"/>
              <a:ea typeface="Tahoma" panose="020B0604030504040204" pitchFamily="34" charset="0"/>
              <a:cs typeface="Tahoma" panose="020B0604030504040204" pitchFamily="34" charset="0"/>
            </a:rPr>
            <a:t>Token Bus </a:t>
          </a:r>
          <a:r>
            <a:rPr lang="en-US" sz="900" dirty="0">
              <a:latin typeface="Tahoma" panose="020B0604030504040204" pitchFamily="34" charset="0"/>
              <a:ea typeface="Tahoma" panose="020B0604030504040204" pitchFamily="34" charset="0"/>
              <a:cs typeface="Tahoma" panose="020B0604030504040204" pitchFamily="34" charset="0"/>
            </a:rPr>
            <a:t>(802.4),</a:t>
          </a:r>
          <a:r>
            <a:rPr lang="en-US" sz="1800" dirty="0">
              <a:latin typeface="Tahoma" panose="020B0604030504040204" pitchFamily="34" charset="0"/>
              <a:ea typeface="Tahoma" panose="020B0604030504040204" pitchFamily="34" charset="0"/>
              <a:cs typeface="Tahoma" panose="020B0604030504040204" pitchFamily="34" charset="0"/>
            </a:rPr>
            <a:t>Token Ring </a:t>
          </a:r>
          <a:r>
            <a:rPr lang="en-US" sz="900" dirty="0">
              <a:latin typeface="Tahoma" panose="020B0604030504040204" pitchFamily="34" charset="0"/>
              <a:ea typeface="Tahoma" panose="020B0604030504040204" pitchFamily="34" charset="0"/>
              <a:cs typeface="Tahoma" panose="020B0604030504040204" pitchFamily="34" charset="0"/>
            </a:rPr>
            <a:t>(802.</a:t>
          </a:r>
          <a:r>
            <a:rPr lang="el-GR" sz="900" dirty="0">
              <a:latin typeface="Tahoma" panose="020B0604030504040204" pitchFamily="34" charset="0"/>
              <a:ea typeface="Tahoma" panose="020B0604030504040204" pitchFamily="34" charset="0"/>
              <a:cs typeface="Tahoma" panose="020B0604030504040204" pitchFamily="34" charset="0"/>
            </a:rPr>
            <a:t>5</a:t>
          </a:r>
          <a:r>
            <a:rPr lang="en-US" sz="9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Wifi</a:t>
          </a:r>
          <a:r>
            <a:rPr lang="en-US" sz="900" dirty="0">
              <a:latin typeface="Tahoma" panose="020B0604030504040204" pitchFamily="34" charset="0"/>
              <a:ea typeface="Tahoma" panose="020B0604030504040204" pitchFamily="34" charset="0"/>
              <a:cs typeface="Tahoma" panose="020B0604030504040204" pitchFamily="34" charset="0"/>
            </a:rPr>
            <a:t> (802.11)</a:t>
          </a:r>
          <a:endParaRPr lang="el-GR" sz="900" dirty="0">
            <a:latin typeface="Tahoma" panose="020B0604030504040204" pitchFamily="34" charset="0"/>
            <a:ea typeface="Tahoma" panose="020B0604030504040204" pitchFamily="34" charset="0"/>
            <a:cs typeface="Tahoma" panose="020B0604030504040204" pitchFamily="34" charset="0"/>
          </a:endParaRPr>
        </a:p>
      </dgm:t>
    </dgm:pt>
    <dgm:pt modelId="{71851613-4487-4839-A692-DE9BF074AFA4}" type="parTrans" cxnId="{02BD9650-90FC-429B-A989-AF2C989AE6D9}">
      <dgm:prSet/>
      <dgm:spPr/>
      <dgm:t>
        <a:bodyPr/>
        <a:lstStyle/>
        <a:p>
          <a:endParaRPr lang="el-GR"/>
        </a:p>
      </dgm:t>
    </dgm:pt>
    <dgm:pt modelId="{A1A17541-FBB6-4E5A-A9AE-ACA18DB8A3E3}" type="sibTrans" cxnId="{02BD9650-90FC-429B-A989-AF2C989AE6D9}">
      <dgm:prSet/>
      <dgm:spPr/>
      <dgm:t>
        <a:bodyPr/>
        <a:lstStyle/>
        <a:p>
          <a:endParaRPr lang="el-GR"/>
        </a:p>
      </dgm:t>
    </dgm:pt>
    <dgm:pt modelId="{667624E3-B3AB-4B55-B0BC-2E6E4DE0AAD8}">
      <dgm:prSet phldrT="[Text]" custT="1"/>
      <dgm:spPr>
        <a:solidFill>
          <a:srgbClr val="00B0F0"/>
        </a:solidFill>
      </dgm:spPr>
      <dgm:t>
        <a:bodyPr/>
        <a:lstStyle/>
        <a:p>
          <a:r>
            <a:rPr lang="en-US" sz="2000" dirty="0"/>
            <a:t>ATM</a:t>
          </a:r>
          <a:endParaRPr lang="el-GR" sz="2000" dirty="0"/>
        </a:p>
      </dgm:t>
    </dgm:pt>
    <dgm:pt modelId="{E35407CC-6FC7-49FD-B90F-868251D29AC2}" type="parTrans" cxnId="{8B3BD381-655B-4045-B91E-847AE4083D8B}">
      <dgm:prSet/>
      <dgm:spPr/>
      <dgm:t>
        <a:bodyPr/>
        <a:lstStyle/>
        <a:p>
          <a:endParaRPr lang="el-GR"/>
        </a:p>
      </dgm:t>
    </dgm:pt>
    <dgm:pt modelId="{AFE27A08-81CB-4168-9FA8-D136B702B435}" type="sibTrans" cxnId="{8B3BD381-655B-4045-B91E-847AE4083D8B}">
      <dgm:prSet/>
      <dgm:spPr/>
      <dgm:t>
        <a:bodyPr/>
        <a:lstStyle/>
        <a:p>
          <a:endParaRPr lang="el-GR"/>
        </a:p>
      </dgm:t>
    </dgm:pt>
    <dgm:pt modelId="{58FEFBCF-EC9E-4EE9-AB52-49F8A3BB856D}">
      <dgm:prSet phldrT="[Text]" custT="1"/>
      <dgm:spPr>
        <a:solidFill>
          <a:srgbClr val="FFC000"/>
        </a:solidFill>
      </dgm:spPr>
      <dgm:t>
        <a:bodyPr/>
        <a:lstStyle/>
        <a:p>
          <a:r>
            <a:rPr lang="en-US" sz="2000" dirty="0"/>
            <a:t>PPP</a:t>
          </a:r>
          <a:endParaRPr lang="el-GR" sz="2000" dirty="0"/>
        </a:p>
      </dgm:t>
    </dgm:pt>
    <dgm:pt modelId="{52005736-42CE-4FC2-A518-08D9BF7EEFA9}" type="parTrans" cxnId="{F58BA0EC-454C-43DF-AB5F-2F1ECA1155F8}">
      <dgm:prSet/>
      <dgm:spPr/>
      <dgm:t>
        <a:bodyPr/>
        <a:lstStyle/>
        <a:p>
          <a:endParaRPr lang="el-GR"/>
        </a:p>
      </dgm:t>
    </dgm:pt>
    <dgm:pt modelId="{3CFE803D-FAC0-40AA-A274-604F79673CAB}" type="sibTrans" cxnId="{F58BA0EC-454C-43DF-AB5F-2F1ECA1155F8}">
      <dgm:prSet/>
      <dgm:spPr/>
      <dgm:t>
        <a:bodyPr/>
        <a:lstStyle/>
        <a:p>
          <a:endParaRPr lang="el-GR"/>
        </a:p>
      </dgm:t>
    </dgm:pt>
    <dgm:pt modelId="{16EBA4F5-9137-43B6-A919-B60B1AB09EB5}">
      <dgm:prSet custT="1"/>
      <dgm:spPr>
        <a:solidFill>
          <a:schemeClr val="accent6">
            <a:lumMod val="60000"/>
            <a:lumOff val="40000"/>
            <a:alpha val="90000"/>
          </a:schemeClr>
        </a:solidFill>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HDLC</a:t>
          </a:r>
          <a:r>
            <a:rPr lang="en-US" sz="9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(Cisco)</a:t>
          </a:r>
          <a:endParaRPr lang="el-GR" sz="2000" dirty="0">
            <a:latin typeface="Tahoma" panose="020B0604030504040204" pitchFamily="34" charset="0"/>
            <a:ea typeface="Tahoma" panose="020B0604030504040204" pitchFamily="34" charset="0"/>
            <a:cs typeface="Tahoma" panose="020B0604030504040204" pitchFamily="34" charset="0"/>
          </a:endParaRPr>
        </a:p>
      </dgm:t>
    </dgm:pt>
    <dgm:pt modelId="{FF4FE7FD-3EF1-4642-BAC6-9CC2B7E8CB89}" type="parTrans" cxnId="{5F2C6780-CD5F-495B-9733-C9AB88B4DD50}">
      <dgm:prSet/>
      <dgm:spPr/>
      <dgm:t>
        <a:bodyPr/>
        <a:lstStyle/>
        <a:p>
          <a:endParaRPr lang="el-GR"/>
        </a:p>
      </dgm:t>
    </dgm:pt>
    <dgm:pt modelId="{1CF4F4F3-A888-48AD-B583-5C90CB29D371}" type="sibTrans" cxnId="{5F2C6780-CD5F-495B-9733-C9AB88B4DD50}">
      <dgm:prSet/>
      <dgm:spPr/>
      <dgm:t>
        <a:bodyPr/>
        <a:lstStyle/>
        <a:p>
          <a:endParaRPr lang="el-GR"/>
        </a:p>
      </dgm:t>
    </dgm:pt>
    <dgm:pt modelId="{524A8322-6759-4211-85F4-73320C191094}">
      <dgm:prSet custT="1"/>
      <dgm:spPr>
        <a:solidFill>
          <a:srgbClr val="92D050">
            <a:alpha val="90000"/>
          </a:srgbClr>
        </a:solidFill>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Ethernet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oMPLS</a:t>
          </a:r>
          <a:endParaRPr lang="el-GR" sz="2000" dirty="0">
            <a:latin typeface="Tahoma" panose="020B0604030504040204" pitchFamily="34" charset="0"/>
            <a:ea typeface="Tahoma" panose="020B0604030504040204" pitchFamily="34" charset="0"/>
            <a:cs typeface="Tahoma" panose="020B0604030504040204" pitchFamily="34" charset="0"/>
          </a:endParaRPr>
        </a:p>
      </dgm:t>
    </dgm:pt>
    <dgm:pt modelId="{716E6645-CE73-45E2-B459-91455F1962F4}" type="parTrans" cxnId="{AD2A633F-F99D-4BB9-9885-D49FC4643CDB}">
      <dgm:prSet/>
      <dgm:spPr/>
      <dgm:t>
        <a:bodyPr/>
        <a:lstStyle/>
        <a:p>
          <a:endParaRPr lang="el-GR"/>
        </a:p>
      </dgm:t>
    </dgm:pt>
    <dgm:pt modelId="{A88FCEA3-C11F-4FE2-B5DA-348D4CBF992C}" type="sibTrans" cxnId="{AD2A633F-F99D-4BB9-9885-D49FC4643CDB}">
      <dgm:prSet/>
      <dgm:spPr/>
      <dgm:t>
        <a:bodyPr/>
        <a:lstStyle/>
        <a:p>
          <a:endParaRPr lang="el-GR"/>
        </a:p>
      </dgm:t>
    </dgm:pt>
    <dgm:pt modelId="{3908C790-0BD2-4CB3-A8A3-F95659D0FF66}">
      <dgm:prSet phldrT="[Text]" custT="1"/>
      <dgm:spPr>
        <a:solidFill>
          <a:srgbClr val="92D050"/>
        </a:solidFill>
      </dgm:spPr>
      <dgm:t>
        <a:bodyPr/>
        <a:lstStyle/>
        <a:p>
          <a:r>
            <a:rPr lang="en-US" sz="2000" dirty="0"/>
            <a:t>LAN</a:t>
          </a:r>
          <a:endParaRPr lang="el-GR" sz="2000" dirty="0"/>
        </a:p>
      </dgm:t>
    </dgm:pt>
    <dgm:pt modelId="{883E2EFF-AAA6-4FCD-B67B-45CD4BFB443B}" type="parTrans" cxnId="{6F68A886-92BD-42C3-A4C6-EF6BF024243A}">
      <dgm:prSet/>
      <dgm:spPr/>
      <dgm:t>
        <a:bodyPr/>
        <a:lstStyle/>
        <a:p>
          <a:endParaRPr lang="el-GR"/>
        </a:p>
      </dgm:t>
    </dgm:pt>
    <dgm:pt modelId="{59283759-0A20-414F-8499-D20C4146E69F}" type="sibTrans" cxnId="{6F68A886-92BD-42C3-A4C6-EF6BF024243A}">
      <dgm:prSet/>
      <dgm:spPr/>
      <dgm:t>
        <a:bodyPr/>
        <a:lstStyle/>
        <a:p>
          <a:endParaRPr lang="el-GR"/>
        </a:p>
      </dgm:t>
    </dgm:pt>
    <dgm:pt modelId="{F1DEA976-15AA-4EDC-9838-B16F7E9FF69E}">
      <dgm:prSet custT="1"/>
      <dgm:spPr>
        <a:solidFill>
          <a:srgbClr val="92D050">
            <a:alpha val="90000"/>
          </a:srgbClr>
        </a:solidFill>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WAN</a:t>
          </a:r>
          <a:endParaRPr lang="el-GR" sz="2000" dirty="0">
            <a:latin typeface="Tahoma" panose="020B0604030504040204" pitchFamily="34" charset="0"/>
            <a:ea typeface="Tahoma" panose="020B0604030504040204" pitchFamily="34" charset="0"/>
            <a:cs typeface="Tahoma" panose="020B0604030504040204" pitchFamily="34" charset="0"/>
          </a:endParaRPr>
        </a:p>
      </dgm:t>
    </dgm:pt>
    <dgm:pt modelId="{8C9CF50B-BC4A-4949-9372-F0597B41CF0E}" type="parTrans" cxnId="{BDAA0DD0-9375-4D4D-9885-193D3B36EC76}">
      <dgm:prSet/>
      <dgm:spPr/>
      <dgm:t>
        <a:bodyPr/>
        <a:lstStyle/>
        <a:p>
          <a:endParaRPr lang="el-GR"/>
        </a:p>
      </dgm:t>
    </dgm:pt>
    <dgm:pt modelId="{94E09891-EA5F-4027-B38B-CBD395F440EA}" type="sibTrans" cxnId="{BDAA0DD0-9375-4D4D-9885-193D3B36EC76}">
      <dgm:prSet/>
      <dgm:spPr/>
      <dgm:t>
        <a:bodyPr/>
        <a:lstStyle/>
        <a:p>
          <a:endParaRPr lang="el-GR"/>
        </a:p>
      </dgm:t>
    </dgm:pt>
    <dgm:pt modelId="{C2EC7CB7-09CB-49D5-A7BB-F1F740EC02E0}">
      <dgm:prSet phldrT="[Text]" custT="1"/>
      <dgm:spPr>
        <a:solidFill>
          <a:srgbClr val="00B0F0"/>
        </a:solidFill>
      </dgm:spPr>
      <dgm:t>
        <a:bodyPr/>
        <a:lstStyle/>
        <a:p>
          <a:r>
            <a:rPr lang="en-US" sz="2000" dirty="0"/>
            <a:t>WAN</a:t>
          </a:r>
          <a:endParaRPr lang="el-GR" sz="2000" dirty="0"/>
        </a:p>
      </dgm:t>
    </dgm:pt>
    <dgm:pt modelId="{90664614-9132-4EA9-BD54-8218EEF8EC75}" type="parTrans" cxnId="{02B13F13-EF94-4DF4-8955-155CC2CEDA13}">
      <dgm:prSet/>
      <dgm:spPr/>
      <dgm:t>
        <a:bodyPr/>
        <a:lstStyle/>
        <a:p>
          <a:endParaRPr lang="el-GR"/>
        </a:p>
      </dgm:t>
    </dgm:pt>
    <dgm:pt modelId="{D2C23309-5291-4CDD-8066-8A85AC9805C5}" type="sibTrans" cxnId="{02B13F13-EF94-4DF4-8955-155CC2CEDA13}">
      <dgm:prSet/>
      <dgm:spPr/>
      <dgm:t>
        <a:bodyPr/>
        <a:lstStyle/>
        <a:p>
          <a:endParaRPr lang="el-GR"/>
        </a:p>
      </dgm:t>
    </dgm:pt>
    <dgm:pt modelId="{3EED367F-B0F8-4526-8188-C7E805D73F3C}">
      <dgm:prSet phldrT="[Text]" custT="1"/>
      <dgm:spPr>
        <a:solidFill>
          <a:srgbClr val="FFC000"/>
        </a:solidFill>
      </dgm:spPr>
      <dgm:t>
        <a:bodyPr/>
        <a:lstStyle/>
        <a:p>
          <a:r>
            <a:rPr lang="en-US" sz="2000" dirty="0"/>
            <a:t>WAN</a:t>
          </a:r>
          <a:endParaRPr lang="el-GR" sz="2000" dirty="0"/>
        </a:p>
      </dgm:t>
    </dgm:pt>
    <dgm:pt modelId="{07BA0568-DC12-4C4D-83BA-0806AC114920}" type="parTrans" cxnId="{FCDE7FB5-F59D-4988-99FF-00145BC2591D}">
      <dgm:prSet/>
      <dgm:spPr/>
      <dgm:t>
        <a:bodyPr/>
        <a:lstStyle/>
        <a:p>
          <a:endParaRPr lang="el-GR"/>
        </a:p>
      </dgm:t>
    </dgm:pt>
    <dgm:pt modelId="{0DAFE5C8-21F7-44EE-8F1C-D06E4FA2B234}" type="sibTrans" cxnId="{FCDE7FB5-F59D-4988-99FF-00145BC2591D}">
      <dgm:prSet/>
      <dgm:spPr/>
      <dgm:t>
        <a:bodyPr/>
        <a:lstStyle/>
        <a:p>
          <a:endParaRPr lang="el-GR"/>
        </a:p>
      </dgm:t>
    </dgm:pt>
    <dgm:pt modelId="{A249C232-DE0C-4B6D-8DC4-577E444FD62A}">
      <dgm:prSet custT="1"/>
      <dgm:spPr>
        <a:solidFill>
          <a:schemeClr val="accent6">
            <a:lumMod val="60000"/>
            <a:lumOff val="40000"/>
            <a:alpha val="90000"/>
          </a:schemeClr>
        </a:solidFill>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WAN</a:t>
          </a:r>
          <a:endParaRPr lang="el-GR" sz="2000" dirty="0">
            <a:latin typeface="Tahoma" panose="020B0604030504040204" pitchFamily="34" charset="0"/>
            <a:ea typeface="Tahoma" panose="020B0604030504040204" pitchFamily="34" charset="0"/>
            <a:cs typeface="Tahoma" panose="020B0604030504040204" pitchFamily="34" charset="0"/>
          </a:endParaRPr>
        </a:p>
      </dgm:t>
    </dgm:pt>
    <dgm:pt modelId="{74F45687-BFDC-494C-8E8F-713E36C52A5E}" type="parTrans" cxnId="{139CD7C2-7833-4578-B5C8-31FDF26DE25D}">
      <dgm:prSet/>
      <dgm:spPr/>
      <dgm:t>
        <a:bodyPr/>
        <a:lstStyle/>
        <a:p>
          <a:endParaRPr lang="el-GR"/>
        </a:p>
      </dgm:t>
    </dgm:pt>
    <dgm:pt modelId="{F55AB73E-BA22-4751-92F7-EF48163DB67B}" type="sibTrans" cxnId="{139CD7C2-7833-4578-B5C8-31FDF26DE25D}">
      <dgm:prSet/>
      <dgm:spPr/>
      <dgm:t>
        <a:bodyPr/>
        <a:lstStyle/>
        <a:p>
          <a:endParaRPr lang="el-GR"/>
        </a:p>
      </dgm:t>
    </dgm:pt>
    <dgm:pt modelId="{C94E2FC7-687B-4198-B76B-9FC46582462B}" type="pres">
      <dgm:prSet presAssocID="{4945FA89-2F8C-49BE-AC0E-D21076B24B4C}" presName="hierChild1" presStyleCnt="0">
        <dgm:presLayoutVars>
          <dgm:chPref val="1"/>
          <dgm:dir/>
          <dgm:animOne val="branch"/>
          <dgm:animLvl val="lvl"/>
          <dgm:resizeHandles/>
        </dgm:presLayoutVars>
      </dgm:prSet>
      <dgm:spPr/>
    </dgm:pt>
    <dgm:pt modelId="{0FCB2C93-7BE2-486B-801D-B1EAF8E1541E}" type="pres">
      <dgm:prSet presAssocID="{24AD49FA-DD3D-49D2-85C4-BA72CE30EB69}" presName="hierRoot1" presStyleCnt="0"/>
      <dgm:spPr/>
    </dgm:pt>
    <dgm:pt modelId="{98ACC977-0AD7-42DC-82B7-70195449252A}" type="pres">
      <dgm:prSet presAssocID="{24AD49FA-DD3D-49D2-85C4-BA72CE30EB69}" presName="composite" presStyleCnt="0"/>
      <dgm:spPr/>
    </dgm:pt>
    <dgm:pt modelId="{E099F192-C02D-41FE-AAFA-B725D63E2BCD}" type="pres">
      <dgm:prSet presAssocID="{24AD49FA-DD3D-49D2-85C4-BA72CE30EB69}" presName="background" presStyleLbl="node0" presStyleIdx="0" presStyleCnt="5"/>
      <dgm:spPr/>
    </dgm:pt>
    <dgm:pt modelId="{3EB813F0-FD39-4EF6-91A5-DF38378923A3}" type="pres">
      <dgm:prSet presAssocID="{24AD49FA-DD3D-49D2-85C4-BA72CE30EB69}" presName="text" presStyleLbl="fgAcc0" presStyleIdx="0" presStyleCnt="5" custScaleX="116200" custScaleY="161677">
        <dgm:presLayoutVars>
          <dgm:chPref val="3"/>
        </dgm:presLayoutVars>
      </dgm:prSet>
      <dgm:spPr/>
    </dgm:pt>
    <dgm:pt modelId="{E794CF09-504A-4A50-A186-CD0E7744F628}" type="pres">
      <dgm:prSet presAssocID="{24AD49FA-DD3D-49D2-85C4-BA72CE30EB69}" presName="hierChild2" presStyleCnt="0"/>
      <dgm:spPr/>
    </dgm:pt>
    <dgm:pt modelId="{38BA0181-A748-4225-BB79-1268C03D672E}" type="pres">
      <dgm:prSet presAssocID="{883E2EFF-AAA6-4FCD-B67B-45CD4BFB443B}" presName="Name10" presStyleLbl="parChTrans1D2" presStyleIdx="0" presStyleCnt="5"/>
      <dgm:spPr/>
    </dgm:pt>
    <dgm:pt modelId="{B84B125D-B762-4796-9291-7C00C4289CF0}" type="pres">
      <dgm:prSet presAssocID="{3908C790-0BD2-4CB3-A8A3-F95659D0FF66}" presName="hierRoot2" presStyleCnt="0"/>
      <dgm:spPr/>
    </dgm:pt>
    <dgm:pt modelId="{422B73E8-292F-4FB7-B1AD-63D11ACF6BE1}" type="pres">
      <dgm:prSet presAssocID="{3908C790-0BD2-4CB3-A8A3-F95659D0FF66}" presName="composite2" presStyleCnt="0"/>
      <dgm:spPr/>
    </dgm:pt>
    <dgm:pt modelId="{31B90B48-D00D-41D2-9EB5-20BC5B8727B9}" type="pres">
      <dgm:prSet presAssocID="{3908C790-0BD2-4CB3-A8A3-F95659D0FF66}" presName="background2" presStyleLbl="node2" presStyleIdx="0" presStyleCnt="5"/>
      <dgm:spPr/>
    </dgm:pt>
    <dgm:pt modelId="{A466953B-7009-4E9B-B897-45F816E0B2BE}" type="pres">
      <dgm:prSet presAssocID="{3908C790-0BD2-4CB3-A8A3-F95659D0FF66}" presName="text2" presStyleLbl="fgAcc2" presStyleIdx="0" presStyleCnt="5">
        <dgm:presLayoutVars>
          <dgm:chPref val="3"/>
        </dgm:presLayoutVars>
      </dgm:prSet>
      <dgm:spPr/>
    </dgm:pt>
    <dgm:pt modelId="{61B0BA95-4428-48B8-A35B-460BF3BB0012}" type="pres">
      <dgm:prSet presAssocID="{3908C790-0BD2-4CB3-A8A3-F95659D0FF66}" presName="hierChild3" presStyleCnt="0"/>
      <dgm:spPr/>
    </dgm:pt>
    <dgm:pt modelId="{3479D0CC-3EBF-4B33-B172-46E51B2ACBAE}" type="pres">
      <dgm:prSet presAssocID="{524A8322-6759-4211-85F4-73320C191094}" presName="hierRoot1" presStyleCnt="0"/>
      <dgm:spPr/>
    </dgm:pt>
    <dgm:pt modelId="{A86BC8DA-83A9-438C-AC2D-ECC0A46D13BE}" type="pres">
      <dgm:prSet presAssocID="{524A8322-6759-4211-85F4-73320C191094}" presName="composite" presStyleCnt="0"/>
      <dgm:spPr/>
    </dgm:pt>
    <dgm:pt modelId="{13252B84-D23F-4092-8FEA-B8FEC556A944}" type="pres">
      <dgm:prSet presAssocID="{524A8322-6759-4211-85F4-73320C191094}" presName="background" presStyleLbl="node0" presStyleIdx="1" presStyleCnt="5"/>
      <dgm:spPr/>
    </dgm:pt>
    <dgm:pt modelId="{B14C6C67-541D-4DF3-B207-2E9BF25E9AA8}" type="pres">
      <dgm:prSet presAssocID="{524A8322-6759-4211-85F4-73320C191094}" presName="text" presStyleLbl="fgAcc0" presStyleIdx="1" presStyleCnt="5">
        <dgm:presLayoutVars>
          <dgm:chPref val="3"/>
        </dgm:presLayoutVars>
      </dgm:prSet>
      <dgm:spPr/>
    </dgm:pt>
    <dgm:pt modelId="{7A32F809-5E4A-4227-982C-65CE934BCE13}" type="pres">
      <dgm:prSet presAssocID="{524A8322-6759-4211-85F4-73320C191094}" presName="hierChild2" presStyleCnt="0"/>
      <dgm:spPr/>
    </dgm:pt>
    <dgm:pt modelId="{EC80AEFF-3164-49E5-ACF6-BFDB2FA640C2}" type="pres">
      <dgm:prSet presAssocID="{8C9CF50B-BC4A-4949-9372-F0597B41CF0E}" presName="Name10" presStyleLbl="parChTrans1D2" presStyleIdx="1" presStyleCnt="5"/>
      <dgm:spPr/>
    </dgm:pt>
    <dgm:pt modelId="{97020C2A-9C0B-493D-A49A-AC75F913F563}" type="pres">
      <dgm:prSet presAssocID="{F1DEA976-15AA-4EDC-9838-B16F7E9FF69E}" presName="hierRoot2" presStyleCnt="0"/>
      <dgm:spPr/>
    </dgm:pt>
    <dgm:pt modelId="{AB7BDF5C-E3AC-48B1-80CE-0707308C22D3}" type="pres">
      <dgm:prSet presAssocID="{F1DEA976-15AA-4EDC-9838-B16F7E9FF69E}" presName="composite2" presStyleCnt="0"/>
      <dgm:spPr/>
    </dgm:pt>
    <dgm:pt modelId="{3C17BED3-3CD1-4B9A-BA56-9E8B83C54AC3}" type="pres">
      <dgm:prSet presAssocID="{F1DEA976-15AA-4EDC-9838-B16F7E9FF69E}" presName="background2" presStyleLbl="node2" presStyleIdx="1" presStyleCnt="5"/>
      <dgm:spPr/>
    </dgm:pt>
    <dgm:pt modelId="{3C8B8513-4CD0-415F-81C5-5D77C40662D7}" type="pres">
      <dgm:prSet presAssocID="{F1DEA976-15AA-4EDC-9838-B16F7E9FF69E}" presName="text2" presStyleLbl="fgAcc2" presStyleIdx="1" presStyleCnt="5">
        <dgm:presLayoutVars>
          <dgm:chPref val="3"/>
        </dgm:presLayoutVars>
      </dgm:prSet>
      <dgm:spPr/>
    </dgm:pt>
    <dgm:pt modelId="{AA28731D-164A-4420-AF0D-B8A51A6CC70C}" type="pres">
      <dgm:prSet presAssocID="{F1DEA976-15AA-4EDC-9838-B16F7E9FF69E}" presName="hierChild3" presStyleCnt="0"/>
      <dgm:spPr/>
    </dgm:pt>
    <dgm:pt modelId="{BD2B067F-04C9-42D2-9D09-7BE4A3425168}" type="pres">
      <dgm:prSet presAssocID="{667624E3-B3AB-4B55-B0BC-2E6E4DE0AAD8}" presName="hierRoot1" presStyleCnt="0"/>
      <dgm:spPr/>
    </dgm:pt>
    <dgm:pt modelId="{7D9CF0E4-EC5D-4B5F-97AC-47BC590EE449}" type="pres">
      <dgm:prSet presAssocID="{667624E3-B3AB-4B55-B0BC-2E6E4DE0AAD8}" presName="composite" presStyleCnt="0"/>
      <dgm:spPr/>
    </dgm:pt>
    <dgm:pt modelId="{8E7E2E71-972F-40D0-87A4-200919C9540E}" type="pres">
      <dgm:prSet presAssocID="{667624E3-B3AB-4B55-B0BC-2E6E4DE0AAD8}" presName="background" presStyleLbl="node0" presStyleIdx="2" presStyleCnt="5"/>
      <dgm:spPr/>
    </dgm:pt>
    <dgm:pt modelId="{93494F13-8AE3-43D1-BCCC-5510E1EC4FEC}" type="pres">
      <dgm:prSet presAssocID="{667624E3-B3AB-4B55-B0BC-2E6E4DE0AAD8}" presName="text" presStyleLbl="fgAcc0" presStyleIdx="2" presStyleCnt="5">
        <dgm:presLayoutVars>
          <dgm:chPref val="3"/>
        </dgm:presLayoutVars>
      </dgm:prSet>
      <dgm:spPr/>
    </dgm:pt>
    <dgm:pt modelId="{F2BEB114-D6C7-4B41-BAAF-5AE0764C2E55}" type="pres">
      <dgm:prSet presAssocID="{667624E3-B3AB-4B55-B0BC-2E6E4DE0AAD8}" presName="hierChild2" presStyleCnt="0"/>
      <dgm:spPr/>
    </dgm:pt>
    <dgm:pt modelId="{9CE10B0B-63D6-4115-868E-D146EA2CF4F2}" type="pres">
      <dgm:prSet presAssocID="{90664614-9132-4EA9-BD54-8218EEF8EC75}" presName="Name10" presStyleLbl="parChTrans1D2" presStyleIdx="2" presStyleCnt="5"/>
      <dgm:spPr/>
    </dgm:pt>
    <dgm:pt modelId="{A628C3B1-B15F-4DB2-86BE-AC70498326CC}" type="pres">
      <dgm:prSet presAssocID="{C2EC7CB7-09CB-49D5-A7BB-F1F740EC02E0}" presName="hierRoot2" presStyleCnt="0"/>
      <dgm:spPr/>
    </dgm:pt>
    <dgm:pt modelId="{E84D09B2-A296-413E-BD7F-569BA024DF08}" type="pres">
      <dgm:prSet presAssocID="{C2EC7CB7-09CB-49D5-A7BB-F1F740EC02E0}" presName="composite2" presStyleCnt="0"/>
      <dgm:spPr/>
    </dgm:pt>
    <dgm:pt modelId="{5A411EDE-A528-469F-8F39-3B74E3CCF234}" type="pres">
      <dgm:prSet presAssocID="{C2EC7CB7-09CB-49D5-A7BB-F1F740EC02E0}" presName="background2" presStyleLbl="node2" presStyleIdx="2" presStyleCnt="5"/>
      <dgm:spPr/>
    </dgm:pt>
    <dgm:pt modelId="{DE6B4551-6824-421D-A196-21D39DE550D4}" type="pres">
      <dgm:prSet presAssocID="{C2EC7CB7-09CB-49D5-A7BB-F1F740EC02E0}" presName="text2" presStyleLbl="fgAcc2" presStyleIdx="2" presStyleCnt="5">
        <dgm:presLayoutVars>
          <dgm:chPref val="3"/>
        </dgm:presLayoutVars>
      </dgm:prSet>
      <dgm:spPr/>
    </dgm:pt>
    <dgm:pt modelId="{424059F7-C5DC-40A8-946B-25ABDEDE8A1C}" type="pres">
      <dgm:prSet presAssocID="{C2EC7CB7-09CB-49D5-A7BB-F1F740EC02E0}" presName="hierChild3" presStyleCnt="0"/>
      <dgm:spPr/>
    </dgm:pt>
    <dgm:pt modelId="{96C02275-C1DA-4FB4-8DD0-242A700F72E3}" type="pres">
      <dgm:prSet presAssocID="{58FEFBCF-EC9E-4EE9-AB52-49F8A3BB856D}" presName="hierRoot1" presStyleCnt="0"/>
      <dgm:spPr/>
    </dgm:pt>
    <dgm:pt modelId="{9BA383C0-AAD0-42A1-A333-C2E574F29964}" type="pres">
      <dgm:prSet presAssocID="{58FEFBCF-EC9E-4EE9-AB52-49F8A3BB856D}" presName="composite" presStyleCnt="0"/>
      <dgm:spPr/>
    </dgm:pt>
    <dgm:pt modelId="{34A17B21-DC18-4584-AF2D-3EA031668EB2}" type="pres">
      <dgm:prSet presAssocID="{58FEFBCF-EC9E-4EE9-AB52-49F8A3BB856D}" presName="background" presStyleLbl="node0" presStyleIdx="3" presStyleCnt="5"/>
      <dgm:spPr/>
    </dgm:pt>
    <dgm:pt modelId="{61D84A8C-EB08-4E28-94AA-75FC5D735CA6}" type="pres">
      <dgm:prSet presAssocID="{58FEFBCF-EC9E-4EE9-AB52-49F8A3BB856D}" presName="text" presStyleLbl="fgAcc0" presStyleIdx="3" presStyleCnt="5">
        <dgm:presLayoutVars>
          <dgm:chPref val="3"/>
        </dgm:presLayoutVars>
      </dgm:prSet>
      <dgm:spPr/>
    </dgm:pt>
    <dgm:pt modelId="{59899698-BD1C-4146-9405-86C83729E960}" type="pres">
      <dgm:prSet presAssocID="{58FEFBCF-EC9E-4EE9-AB52-49F8A3BB856D}" presName="hierChild2" presStyleCnt="0"/>
      <dgm:spPr/>
    </dgm:pt>
    <dgm:pt modelId="{72A0B8DB-23D8-45D9-91D4-45A0D2FA49A9}" type="pres">
      <dgm:prSet presAssocID="{07BA0568-DC12-4C4D-83BA-0806AC114920}" presName="Name10" presStyleLbl="parChTrans1D2" presStyleIdx="3" presStyleCnt="5"/>
      <dgm:spPr/>
    </dgm:pt>
    <dgm:pt modelId="{D5279437-74E2-4C59-AFEF-F7E3C2DDE032}" type="pres">
      <dgm:prSet presAssocID="{3EED367F-B0F8-4526-8188-C7E805D73F3C}" presName="hierRoot2" presStyleCnt="0"/>
      <dgm:spPr/>
    </dgm:pt>
    <dgm:pt modelId="{AC23E672-F67A-459C-9858-245342FFCC47}" type="pres">
      <dgm:prSet presAssocID="{3EED367F-B0F8-4526-8188-C7E805D73F3C}" presName="composite2" presStyleCnt="0"/>
      <dgm:spPr/>
    </dgm:pt>
    <dgm:pt modelId="{9B50971E-7977-40AC-8127-4F1D0B892BB6}" type="pres">
      <dgm:prSet presAssocID="{3EED367F-B0F8-4526-8188-C7E805D73F3C}" presName="background2" presStyleLbl="node2" presStyleIdx="3" presStyleCnt="5"/>
      <dgm:spPr/>
    </dgm:pt>
    <dgm:pt modelId="{1B6D8EA4-20E1-46E0-BD35-4FBA632836AD}" type="pres">
      <dgm:prSet presAssocID="{3EED367F-B0F8-4526-8188-C7E805D73F3C}" presName="text2" presStyleLbl="fgAcc2" presStyleIdx="3" presStyleCnt="5">
        <dgm:presLayoutVars>
          <dgm:chPref val="3"/>
        </dgm:presLayoutVars>
      </dgm:prSet>
      <dgm:spPr/>
    </dgm:pt>
    <dgm:pt modelId="{7A6869A3-ADFB-42C8-80C7-ADF507249471}" type="pres">
      <dgm:prSet presAssocID="{3EED367F-B0F8-4526-8188-C7E805D73F3C}" presName="hierChild3" presStyleCnt="0"/>
      <dgm:spPr/>
    </dgm:pt>
    <dgm:pt modelId="{3726AEDE-3AEC-4785-AD2A-786FDC323C6B}" type="pres">
      <dgm:prSet presAssocID="{16EBA4F5-9137-43B6-A919-B60B1AB09EB5}" presName="hierRoot1" presStyleCnt="0"/>
      <dgm:spPr/>
    </dgm:pt>
    <dgm:pt modelId="{97C15DA4-EF03-4BB6-A161-F372D909D0B7}" type="pres">
      <dgm:prSet presAssocID="{16EBA4F5-9137-43B6-A919-B60B1AB09EB5}" presName="composite" presStyleCnt="0"/>
      <dgm:spPr/>
    </dgm:pt>
    <dgm:pt modelId="{3D61C02C-1718-4AE6-9041-E9FE71D13222}" type="pres">
      <dgm:prSet presAssocID="{16EBA4F5-9137-43B6-A919-B60B1AB09EB5}" presName="background" presStyleLbl="node0" presStyleIdx="4" presStyleCnt="5"/>
      <dgm:spPr/>
    </dgm:pt>
    <dgm:pt modelId="{7B6452FD-EE48-40BA-8A8F-D273C27D8ED0}" type="pres">
      <dgm:prSet presAssocID="{16EBA4F5-9137-43B6-A919-B60B1AB09EB5}" presName="text" presStyleLbl="fgAcc0" presStyleIdx="4" presStyleCnt="5">
        <dgm:presLayoutVars>
          <dgm:chPref val="3"/>
        </dgm:presLayoutVars>
      </dgm:prSet>
      <dgm:spPr/>
    </dgm:pt>
    <dgm:pt modelId="{703366A7-F5FA-4B9C-A693-803BF15041B3}" type="pres">
      <dgm:prSet presAssocID="{16EBA4F5-9137-43B6-A919-B60B1AB09EB5}" presName="hierChild2" presStyleCnt="0"/>
      <dgm:spPr/>
    </dgm:pt>
    <dgm:pt modelId="{12AE1B75-C4D1-4C6D-A94A-9992CFB24C73}" type="pres">
      <dgm:prSet presAssocID="{74F45687-BFDC-494C-8E8F-713E36C52A5E}" presName="Name10" presStyleLbl="parChTrans1D2" presStyleIdx="4" presStyleCnt="5"/>
      <dgm:spPr/>
    </dgm:pt>
    <dgm:pt modelId="{FAB132EA-5FDE-4BED-99AA-C14363C43730}" type="pres">
      <dgm:prSet presAssocID="{A249C232-DE0C-4B6D-8DC4-577E444FD62A}" presName="hierRoot2" presStyleCnt="0"/>
      <dgm:spPr/>
    </dgm:pt>
    <dgm:pt modelId="{8C692CB1-DFA8-42CF-BD14-504DADCC554B}" type="pres">
      <dgm:prSet presAssocID="{A249C232-DE0C-4B6D-8DC4-577E444FD62A}" presName="composite2" presStyleCnt="0"/>
      <dgm:spPr/>
    </dgm:pt>
    <dgm:pt modelId="{6816B106-14A0-43D5-8BE7-57D05FA0A832}" type="pres">
      <dgm:prSet presAssocID="{A249C232-DE0C-4B6D-8DC4-577E444FD62A}" presName="background2" presStyleLbl="node2" presStyleIdx="4" presStyleCnt="5"/>
      <dgm:spPr/>
    </dgm:pt>
    <dgm:pt modelId="{BF354FE8-198E-41CF-8FC9-36A0CA089DE6}" type="pres">
      <dgm:prSet presAssocID="{A249C232-DE0C-4B6D-8DC4-577E444FD62A}" presName="text2" presStyleLbl="fgAcc2" presStyleIdx="4" presStyleCnt="5">
        <dgm:presLayoutVars>
          <dgm:chPref val="3"/>
        </dgm:presLayoutVars>
      </dgm:prSet>
      <dgm:spPr/>
    </dgm:pt>
    <dgm:pt modelId="{F2F8F8E7-96D2-4622-9A9F-3E8706D428A5}" type="pres">
      <dgm:prSet presAssocID="{A249C232-DE0C-4B6D-8DC4-577E444FD62A}" presName="hierChild3" presStyleCnt="0"/>
      <dgm:spPr/>
    </dgm:pt>
  </dgm:ptLst>
  <dgm:cxnLst>
    <dgm:cxn modelId="{02B13F13-EF94-4DF4-8955-155CC2CEDA13}" srcId="{667624E3-B3AB-4B55-B0BC-2E6E4DE0AAD8}" destId="{C2EC7CB7-09CB-49D5-A7BB-F1F740EC02E0}" srcOrd="0" destOrd="0" parTransId="{90664614-9132-4EA9-BD54-8218EEF8EC75}" sibTransId="{D2C23309-5291-4CDD-8066-8A85AC9805C5}"/>
    <dgm:cxn modelId="{77117322-0E6A-4588-8440-F68B77B8AC75}" type="presOf" srcId="{8C9CF50B-BC4A-4949-9372-F0597B41CF0E}" destId="{EC80AEFF-3164-49E5-ACF6-BFDB2FA640C2}" srcOrd="0" destOrd="0" presId="urn:microsoft.com/office/officeart/2005/8/layout/hierarchy1"/>
    <dgm:cxn modelId="{39D92727-30EC-4C9D-93A9-F83C752E2A06}" type="presOf" srcId="{3EED367F-B0F8-4526-8188-C7E805D73F3C}" destId="{1B6D8EA4-20E1-46E0-BD35-4FBA632836AD}" srcOrd="0" destOrd="0" presId="urn:microsoft.com/office/officeart/2005/8/layout/hierarchy1"/>
    <dgm:cxn modelId="{3153B22A-8771-442A-B289-B7A61C8B88D2}" type="presOf" srcId="{C2EC7CB7-09CB-49D5-A7BB-F1F740EC02E0}" destId="{DE6B4551-6824-421D-A196-21D39DE550D4}" srcOrd="0" destOrd="0" presId="urn:microsoft.com/office/officeart/2005/8/layout/hierarchy1"/>
    <dgm:cxn modelId="{F3EBAD2B-B61F-4010-9F55-EB55DA7191D5}" type="presOf" srcId="{24AD49FA-DD3D-49D2-85C4-BA72CE30EB69}" destId="{3EB813F0-FD39-4EF6-91A5-DF38378923A3}" srcOrd="0" destOrd="0" presId="urn:microsoft.com/office/officeart/2005/8/layout/hierarchy1"/>
    <dgm:cxn modelId="{4AA21739-D86D-4FA5-80EB-C9A482DD7149}" type="presOf" srcId="{667624E3-B3AB-4B55-B0BC-2E6E4DE0AAD8}" destId="{93494F13-8AE3-43D1-BCCC-5510E1EC4FEC}" srcOrd="0" destOrd="0" presId="urn:microsoft.com/office/officeart/2005/8/layout/hierarchy1"/>
    <dgm:cxn modelId="{AD2A633F-F99D-4BB9-9885-D49FC4643CDB}" srcId="{4945FA89-2F8C-49BE-AC0E-D21076B24B4C}" destId="{524A8322-6759-4211-85F4-73320C191094}" srcOrd="1" destOrd="0" parTransId="{716E6645-CE73-45E2-B459-91455F1962F4}" sibTransId="{A88FCEA3-C11F-4FE2-B5DA-348D4CBF992C}"/>
    <dgm:cxn modelId="{41513F4E-7643-4813-873D-0B9B83AF1BE8}" type="presOf" srcId="{F1DEA976-15AA-4EDC-9838-B16F7E9FF69E}" destId="{3C8B8513-4CD0-415F-81C5-5D77C40662D7}" srcOrd="0" destOrd="0" presId="urn:microsoft.com/office/officeart/2005/8/layout/hierarchy1"/>
    <dgm:cxn modelId="{02BD9650-90FC-429B-A989-AF2C989AE6D9}" srcId="{4945FA89-2F8C-49BE-AC0E-D21076B24B4C}" destId="{24AD49FA-DD3D-49D2-85C4-BA72CE30EB69}" srcOrd="0" destOrd="0" parTransId="{71851613-4487-4839-A692-DE9BF074AFA4}" sibTransId="{A1A17541-FBB6-4E5A-A9AE-ACA18DB8A3E3}"/>
    <dgm:cxn modelId="{5F2C6780-CD5F-495B-9733-C9AB88B4DD50}" srcId="{4945FA89-2F8C-49BE-AC0E-D21076B24B4C}" destId="{16EBA4F5-9137-43B6-A919-B60B1AB09EB5}" srcOrd="4" destOrd="0" parTransId="{FF4FE7FD-3EF1-4642-BAC6-9CC2B7E8CB89}" sibTransId="{1CF4F4F3-A888-48AD-B583-5C90CB29D371}"/>
    <dgm:cxn modelId="{946D0A81-83E2-4629-8696-3D0C89D6BD05}" type="presOf" srcId="{90664614-9132-4EA9-BD54-8218EEF8EC75}" destId="{9CE10B0B-63D6-4115-868E-D146EA2CF4F2}" srcOrd="0" destOrd="0" presId="urn:microsoft.com/office/officeart/2005/8/layout/hierarchy1"/>
    <dgm:cxn modelId="{58077A81-6545-4C54-A3C3-12AB2DA4BAA3}" type="presOf" srcId="{883E2EFF-AAA6-4FCD-B67B-45CD4BFB443B}" destId="{38BA0181-A748-4225-BB79-1268C03D672E}" srcOrd="0" destOrd="0" presId="urn:microsoft.com/office/officeart/2005/8/layout/hierarchy1"/>
    <dgm:cxn modelId="{8B3BD381-655B-4045-B91E-847AE4083D8B}" srcId="{4945FA89-2F8C-49BE-AC0E-D21076B24B4C}" destId="{667624E3-B3AB-4B55-B0BC-2E6E4DE0AAD8}" srcOrd="2" destOrd="0" parTransId="{E35407CC-6FC7-49FD-B90F-868251D29AC2}" sibTransId="{AFE27A08-81CB-4168-9FA8-D136B702B435}"/>
    <dgm:cxn modelId="{6F68A886-92BD-42C3-A4C6-EF6BF024243A}" srcId="{24AD49FA-DD3D-49D2-85C4-BA72CE30EB69}" destId="{3908C790-0BD2-4CB3-A8A3-F95659D0FF66}" srcOrd="0" destOrd="0" parTransId="{883E2EFF-AAA6-4FCD-B67B-45CD4BFB443B}" sibTransId="{59283759-0A20-414F-8499-D20C4146E69F}"/>
    <dgm:cxn modelId="{56181889-F922-42E9-8C8A-52599CACC0CB}" type="presOf" srcId="{A249C232-DE0C-4B6D-8DC4-577E444FD62A}" destId="{BF354FE8-198E-41CF-8FC9-36A0CA089DE6}" srcOrd="0" destOrd="0" presId="urn:microsoft.com/office/officeart/2005/8/layout/hierarchy1"/>
    <dgm:cxn modelId="{677DB894-6CA4-4A13-ADE6-ACF44AB9B691}" type="presOf" srcId="{58FEFBCF-EC9E-4EE9-AB52-49F8A3BB856D}" destId="{61D84A8C-EB08-4E28-94AA-75FC5D735CA6}" srcOrd="0" destOrd="0" presId="urn:microsoft.com/office/officeart/2005/8/layout/hierarchy1"/>
    <dgm:cxn modelId="{93171898-1DD2-4012-8D15-53FFCDF3E58A}" type="presOf" srcId="{07BA0568-DC12-4C4D-83BA-0806AC114920}" destId="{72A0B8DB-23D8-45D9-91D4-45A0D2FA49A9}" srcOrd="0" destOrd="0" presId="urn:microsoft.com/office/officeart/2005/8/layout/hierarchy1"/>
    <dgm:cxn modelId="{FCDE7FB5-F59D-4988-99FF-00145BC2591D}" srcId="{58FEFBCF-EC9E-4EE9-AB52-49F8A3BB856D}" destId="{3EED367F-B0F8-4526-8188-C7E805D73F3C}" srcOrd="0" destOrd="0" parTransId="{07BA0568-DC12-4C4D-83BA-0806AC114920}" sibTransId="{0DAFE5C8-21F7-44EE-8F1C-D06E4FA2B234}"/>
    <dgm:cxn modelId="{6A7388C2-41C5-41B9-BC87-DBBA73ABD39C}" type="presOf" srcId="{3908C790-0BD2-4CB3-A8A3-F95659D0FF66}" destId="{A466953B-7009-4E9B-B897-45F816E0B2BE}" srcOrd="0" destOrd="0" presId="urn:microsoft.com/office/officeart/2005/8/layout/hierarchy1"/>
    <dgm:cxn modelId="{139CD7C2-7833-4578-B5C8-31FDF26DE25D}" srcId="{16EBA4F5-9137-43B6-A919-B60B1AB09EB5}" destId="{A249C232-DE0C-4B6D-8DC4-577E444FD62A}" srcOrd="0" destOrd="0" parTransId="{74F45687-BFDC-494C-8E8F-713E36C52A5E}" sibTransId="{F55AB73E-BA22-4751-92F7-EF48163DB67B}"/>
    <dgm:cxn modelId="{9D7A3EC4-F198-4156-B85C-44C5A58F27F1}" type="presOf" srcId="{74F45687-BFDC-494C-8E8F-713E36C52A5E}" destId="{12AE1B75-C4D1-4C6D-A94A-9992CFB24C73}" srcOrd="0" destOrd="0" presId="urn:microsoft.com/office/officeart/2005/8/layout/hierarchy1"/>
    <dgm:cxn modelId="{90F399C4-5D9F-4193-8AA1-4D933D4EB703}" type="presOf" srcId="{4945FA89-2F8C-49BE-AC0E-D21076B24B4C}" destId="{C94E2FC7-687B-4198-B76B-9FC46582462B}" srcOrd="0" destOrd="0" presId="urn:microsoft.com/office/officeart/2005/8/layout/hierarchy1"/>
    <dgm:cxn modelId="{BDAA0DD0-9375-4D4D-9885-193D3B36EC76}" srcId="{524A8322-6759-4211-85F4-73320C191094}" destId="{F1DEA976-15AA-4EDC-9838-B16F7E9FF69E}" srcOrd="0" destOrd="0" parTransId="{8C9CF50B-BC4A-4949-9372-F0597B41CF0E}" sibTransId="{94E09891-EA5F-4027-B38B-CBD395F440EA}"/>
    <dgm:cxn modelId="{9317F1DF-2208-483F-9650-3A22C4617D9E}" type="presOf" srcId="{524A8322-6759-4211-85F4-73320C191094}" destId="{B14C6C67-541D-4DF3-B207-2E9BF25E9AA8}" srcOrd="0" destOrd="0" presId="urn:microsoft.com/office/officeart/2005/8/layout/hierarchy1"/>
    <dgm:cxn modelId="{F58BA0EC-454C-43DF-AB5F-2F1ECA1155F8}" srcId="{4945FA89-2F8C-49BE-AC0E-D21076B24B4C}" destId="{58FEFBCF-EC9E-4EE9-AB52-49F8A3BB856D}" srcOrd="3" destOrd="0" parTransId="{52005736-42CE-4FC2-A518-08D9BF7EEFA9}" sibTransId="{3CFE803D-FAC0-40AA-A274-604F79673CAB}"/>
    <dgm:cxn modelId="{45E0BEFC-D26C-49F3-854C-733C87F7911D}" type="presOf" srcId="{16EBA4F5-9137-43B6-A919-B60B1AB09EB5}" destId="{7B6452FD-EE48-40BA-8A8F-D273C27D8ED0}" srcOrd="0" destOrd="0" presId="urn:microsoft.com/office/officeart/2005/8/layout/hierarchy1"/>
    <dgm:cxn modelId="{1AB3727E-44F3-4F92-A18F-8573E4770A3E}" type="presParOf" srcId="{C94E2FC7-687B-4198-B76B-9FC46582462B}" destId="{0FCB2C93-7BE2-486B-801D-B1EAF8E1541E}" srcOrd="0" destOrd="0" presId="urn:microsoft.com/office/officeart/2005/8/layout/hierarchy1"/>
    <dgm:cxn modelId="{DD53510E-A80A-4328-82A7-72DA0E669273}" type="presParOf" srcId="{0FCB2C93-7BE2-486B-801D-B1EAF8E1541E}" destId="{98ACC977-0AD7-42DC-82B7-70195449252A}" srcOrd="0" destOrd="0" presId="urn:microsoft.com/office/officeart/2005/8/layout/hierarchy1"/>
    <dgm:cxn modelId="{D72F3F86-21C8-4564-B8EE-EC0A0A0644F1}" type="presParOf" srcId="{98ACC977-0AD7-42DC-82B7-70195449252A}" destId="{E099F192-C02D-41FE-AAFA-B725D63E2BCD}" srcOrd="0" destOrd="0" presId="urn:microsoft.com/office/officeart/2005/8/layout/hierarchy1"/>
    <dgm:cxn modelId="{B8F0A092-BBCA-4E55-8610-2A875EDD635F}" type="presParOf" srcId="{98ACC977-0AD7-42DC-82B7-70195449252A}" destId="{3EB813F0-FD39-4EF6-91A5-DF38378923A3}" srcOrd="1" destOrd="0" presId="urn:microsoft.com/office/officeart/2005/8/layout/hierarchy1"/>
    <dgm:cxn modelId="{11850376-2E0A-4294-A9B6-ECF3F79838B9}" type="presParOf" srcId="{0FCB2C93-7BE2-486B-801D-B1EAF8E1541E}" destId="{E794CF09-504A-4A50-A186-CD0E7744F628}" srcOrd="1" destOrd="0" presId="urn:microsoft.com/office/officeart/2005/8/layout/hierarchy1"/>
    <dgm:cxn modelId="{4D70C5AB-A10C-47A9-8959-1FE057ADF4E0}" type="presParOf" srcId="{E794CF09-504A-4A50-A186-CD0E7744F628}" destId="{38BA0181-A748-4225-BB79-1268C03D672E}" srcOrd="0" destOrd="0" presId="urn:microsoft.com/office/officeart/2005/8/layout/hierarchy1"/>
    <dgm:cxn modelId="{1A847C17-429C-468A-AD3E-6B50003DF30D}" type="presParOf" srcId="{E794CF09-504A-4A50-A186-CD0E7744F628}" destId="{B84B125D-B762-4796-9291-7C00C4289CF0}" srcOrd="1" destOrd="0" presId="urn:microsoft.com/office/officeart/2005/8/layout/hierarchy1"/>
    <dgm:cxn modelId="{92E9D3FA-6BD8-4A4F-9612-242BB6510967}" type="presParOf" srcId="{B84B125D-B762-4796-9291-7C00C4289CF0}" destId="{422B73E8-292F-4FB7-B1AD-63D11ACF6BE1}" srcOrd="0" destOrd="0" presId="urn:microsoft.com/office/officeart/2005/8/layout/hierarchy1"/>
    <dgm:cxn modelId="{60D4CE0F-1909-4D14-8E5D-6DA563EC18C3}" type="presParOf" srcId="{422B73E8-292F-4FB7-B1AD-63D11ACF6BE1}" destId="{31B90B48-D00D-41D2-9EB5-20BC5B8727B9}" srcOrd="0" destOrd="0" presId="urn:microsoft.com/office/officeart/2005/8/layout/hierarchy1"/>
    <dgm:cxn modelId="{492DDA4E-C0D6-41F5-BB36-387FA0ED7BC5}" type="presParOf" srcId="{422B73E8-292F-4FB7-B1AD-63D11ACF6BE1}" destId="{A466953B-7009-4E9B-B897-45F816E0B2BE}" srcOrd="1" destOrd="0" presId="urn:microsoft.com/office/officeart/2005/8/layout/hierarchy1"/>
    <dgm:cxn modelId="{E1DDDCA5-4F1C-40FE-9D63-E9AE7E4F7627}" type="presParOf" srcId="{B84B125D-B762-4796-9291-7C00C4289CF0}" destId="{61B0BA95-4428-48B8-A35B-460BF3BB0012}" srcOrd="1" destOrd="0" presId="urn:microsoft.com/office/officeart/2005/8/layout/hierarchy1"/>
    <dgm:cxn modelId="{5F5A2987-6D36-4AB5-8AC0-77A4625A8B05}" type="presParOf" srcId="{C94E2FC7-687B-4198-B76B-9FC46582462B}" destId="{3479D0CC-3EBF-4B33-B172-46E51B2ACBAE}" srcOrd="1" destOrd="0" presId="urn:microsoft.com/office/officeart/2005/8/layout/hierarchy1"/>
    <dgm:cxn modelId="{31442D94-CE11-472C-B04A-64BE279BB795}" type="presParOf" srcId="{3479D0CC-3EBF-4B33-B172-46E51B2ACBAE}" destId="{A86BC8DA-83A9-438C-AC2D-ECC0A46D13BE}" srcOrd="0" destOrd="0" presId="urn:microsoft.com/office/officeart/2005/8/layout/hierarchy1"/>
    <dgm:cxn modelId="{864CF7BD-C2F7-4B27-A609-68DB67C457CB}" type="presParOf" srcId="{A86BC8DA-83A9-438C-AC2D-ECC0A46D13BE}" destId="{13252B84-D23F-4092-8FEA-B8FEC556A944}" srcOrd="0" destOrd="0" presId="urn:microsoft.com/office/officeart/2005/8/layout/hierarchy1"/>
    <dgm:cxn modelId="{02B5E273-1A43-48BF-89B6-BA4C07271706}" type="presParOf" srcId="{A86BC8DA-83A9-438C-AC2D-ECC0A46D13BE}" destId="{B14C6C67-541D-4DF3-B207-2E9BF25E9AA8}" srcOrd="1" destOrd="0" presId="urn:microsoft.com/office/officeart/2005/8/layout/hierarchy1"/>
    <dgm:cxn modelId="{5C941B11-B1EF-4B92-AED6-60561E84F2FE}" type="presParOf" srcId="{3479D0CC-3EBF-4B33-B172-46E51B2ACBAE}" destId="{7A32F809-5E4A-4227-982C-65CE934BCE13}" srcOrd="1" destOrd="0" presId="urn:microsoft.com/office/officeart/2005/8/layout/hierarchy1"/>
    <dgm:cxn modelId="{11F41BFB-0977-41C0-B753-B683A356F5A9}" type="presParOf" srcId="{7A32F809-5E4A-4227-982C-65CE934BCE13}" destId="{EC80AEFF-3164-49E5-ACF6-BFDB2FA640C2}" srcOrd="0" destOrd="0" presId="urn:microsoft.com/office/officeart/2005/8/layout/hierarchy1"/>
    <dgm:cxn modelId="{73399E2B-086E-4C01-B211-A2B0D1DAF33B}" type="presParOf" srcId="{7A32F809-5E4A-4227-982C-65CE934BCE13}" destId="{97020C2A-9C0B-493D-A49A-AC75F913F563}" srcOrd="1" destOrd="0" presId="urn:microsoft.com/office/officeart/2005/8/layout/hierarchy1"/>
    <dgm:cxn modelId="{C81C9DE1-EDD0-4147-80C6-F25BAA179419}" type="presParOf" srcId="{97020C2A-9C0B-493D-A49A-AC75F913F563}" destId="{AB7BDF5C-E3AC-48B1-80CE-0707308C22D3}" srcOrd="0" destOrd="0" presId="urn:microsoft.com/office/officeart/2005/8/layout/hierarchy1"/>
    <dgm:cxn modelId="{A7EBE206-F731-4EEB-A2EB-597744471FCE}" type="presParOf" srcId="{AB7BDF5C-E3AC-48B1-80CE-0707308C22D3}" destId="{3C17BED3-3CD1-4B9A-BA56-9E8B83C54AC3}" srcOrd="0" destOrd="0" presId="urn:microsoft.com/office/officeart/2005/8/layout/hierarchy1"/>
    <dgm:cxn modelId="{137FF4CC-8E82-4413-8C4A-AA74E33465D0}" type="presParOf" srcId="{AB7BDF5C-E3AC-48B1-80CE-0707308C22D3}" destId="{3C8B8513-4CD0-415F-81C5-5D77C40662D7}" srcOrd="1" destOrd="0" presId="urn:microsoft.com/office/officeart/2005/8/layout/hierarchy1"/>
    <dgm:cxn modelId="{A8B791B1-AEA6-49F6-B0A0-C16B0670AB25}" type="presParOf" srcId="{97020C2A-9C0B-493D-A49A-AC75F913F563}" destId="{AA28731D-164A-4420-AF0D-B8A51A6CC70C}" srcOrd="1" destOrd="0" presId="urn:microsoft.com/office/officeart/2005/8/layout/hierarchy1"/>
    <dgm:cxn modelId="{9EB0A808-AD13-41B3-BF8A-1CF32D67CD45}" type="presParOf" srcId="{C94E2FC7-687B-4198-B76B-9FC46582462B}" destId="{BD2B067F-04C9-42D2-9D09-7BE4A3425168}" srcOrd="2" destOrd="0" presId="urn:microsoft.com/office/officeart/2005/8/layout/hierarchy1"/>
    <dgm:cxn modelId="{BBDED4CC-D499-4079-B447-F99D4C54119D}" type="presParOf" srcId="{BD2B067F-04C9-42D2-9D09-7BE4A3425168}" destId="{7D9CF0E4-EC5D-4B5F-97AC-47BC590EE449}" srcOrd="0" destOrd="0" presId="urn:microsoft.com/office/officeart/2005/8/layout/hierarchy1"/>
    <dgm:cxn modelId="{FFA3207D-B486-40FE-8A30-3171EF9464F4}" type="presParOf" srcId="{7D9CF0E4-EC5D-4B5F-97AC-47BC590EE449}" destId="{8E7E2E71-972F-40D0-87A4-200919C9540E}" srcOrd="0" destOrd="0" presId="urn:microsoft.com/office/officeart/2005/8/layout/hierarchy1"/>
    <dgm:cxn modelId="{8C807BD5-B9DB-48F6-9480-94664FFF6993}" type="presParOf" srcId="{7D9CF0E4-EC5D-4B5F-97AC-47BC590EE449}" destId="{93494F13-8AE3-43D1-BCCC-5510E1EC4FEC}" srcOrd="1" destOrd="0" presId="urn:microsoft.com/office/officeart/2005/8/layout/hierarchy1"/>
    <dgm:cxn modelId="{CEA793E2-FC29-49B6-86C5-A3F1BF725F0E}" type="presParOf" srcId="{BD2B067F-04C9-42D2-9D09-7BE4A3425168}" destId="{F2BEB114-D6C7-4B41-BAAF-5AE0764C2E55}" srcOrd="1" destOrd="0" presId="urn:microsoft.com/office/officeart/2005/8/layout/hierarchy1"/>
    <dgm:cxn modelId="{38CBE370-3BD0-4173-9B99-585C42291F52}" type="presParOf" srcId="{F2BEB114-D6C7-4B41-BAAF-5AE0764C2E55}" destId="{9CE10B0B-63D6-4115-868E-D146EA2CF4F2}" srcOrd="0" destOrd="0" presId="urn:microsoft.com/office/officeart/2005/8/layout/hierarchy1"/>
    <dgm:cxn modelId="{DC29778C-3A90-4660-B89C-6BD97CB161EA}" type="presParOf" srcId="{F2BEB114-D6C7-4B41-BAAF-5AE0764C2E55}" destId="{A628C3B1-B15F-4DB2-86BE-AC70498326CC}" srcOrd="1" destOrd="0" presId="urn:microsoft.com/office/officeart/2005/8/layout/hierarchy1"/>
    <dgm:cxn modelId="{6B7F7ED7-E5F9-4792-AF37-94CEB19806E5}" type="presParOf" srcId="{A628C3B1-B15F-4DB2-86BE-AC70498326CC}" destId="{E84D09B2-A296-413E-BD7F-569BA024DF08}" srcOrd="0" destOrd="0" presId="urn:microsoft.com/office/officeart/2005/8/layout/hierarchy1"/>
    <dgm:cxn modelId="{A990ED89-13D9-4EDE-8C00-F0402D7CD7E1}" type="presParOf" srcId="{E84D09B2-A296-413E-BD7F-569BA024DF08}" destId="{5A411EDE-A528-469F-8F39-3B74E3CCF234}" srcOrd="0" destOrd="0" presId="urn:microsoft.com/office/officeart/2005/8/layout/hierarchy1"/>
    <dgm:cxn modelId="{6FE8E2B5-E62A-42C8-94A8-25C19760A082}" type="presParOf" srcId="{E84D09B2-A296-413E-BD7F-569BA024DF08}" destId="{DE6B4551-6824-421D-A196-21D39DE550D4}" srcOrd="1" destOrd="0" presId="urn:microsoft.com/office/officeart/2005/8/layout/hierarchy1"/>
    <dgm:cxn modelId="{9D44CFB2-72FB-4428-8E0D-B3C18BB871D1}" type="presParOf" srcId="{A628C3B1-B15F-4DB2-86BE-AC70498326CC}" destId="{424059F7-C5DC-40A8-946B-25ABDEDE8A1C}" srcOrd="1" destOrd="0" presId="urn:microsoft.com/office/officeart/2005/8/layout/hierarchy1"/>
    <dgm:cxn modelId="{78EF1DDC-DFD8-4F97-8989-F1E046D8D4DD}" type="presParOf" srcId="{C94E2FC7-687B-4198-B76B-9FC46582462B}" destId="{96C02275-C1DA-4FB4-8DD0-242A700F72E3}" srcOrd="3" destOrd="0" presId="urn:microsoft.com/office/officeart/2005/8/layout/hierarchy1"/>
    <dgm:cxn modelId="{E7D91516-E301-4EB1-8541-8393FC1F4AEB}" type="presParOf" srcId="{96C02275-C1DA-4FB4-8DD0-242A700F72E3}" destId="{9BA383C0-AAD0-42A1-A333-C2E574F29964}" srcOrd="0" destOrd="0" presId="urn:microsoft.com/office/officeart/2005/8/layout/hierarchy1"/>
    <dgm:cxn modelId="{A97F5E16-FAC1-4601-B262-B03DB51C9E10}" type="presParOf" srcId="{9BA383C0-AAD0-42A1-A333-C2E574F29964}" destId="{34A17B21-DC18-4584-AF2D-3EA031668EB2}" srcOrd="0" destOrd="0" presId="urn:microsoft.com/office/officeart/2005/8/layout/hierarchy1"/>
    <dgm:cxn modelId="{544FE1F5-81AA-4927-8F75-1309FF0B36ED}" type="presParOf" srcId="{9BA383C0-AAD0-42A1-A333-C2E574F29964}" destId="{61D84A8C-EB08-4E28-94AA-75FC5D735CA6}" srcOrd="1" destOrd="0" presId="urn:microsoft.com/office/officeart/2005/8/layout/hierarchy1"/>
    <dgm:cxn modelId="{4EA66A3F-5D8C-49AE-A570-A3093271E587}" type="presParOf" srcId="{96C02275-C1DA-4FB4-8DD0-242A700F72E3}" destId="{59899698-BD1C-4146-9405-86C83729E960}" srcOrd="1" destOrd="0" presId="urn:microsoft.com/office/officeart/2005/8/layout/hierarchy1"/>
    <dgm:cxn modelId="{008E85F5-E39D-4B4B-92F3-C65B377B701A}" type="presParOf" srcId="{59899698-BD1C-4146-9405-86C83729E960}" destId="{72A0B8DB-23D8-45D9-91D4-45A0D2FA49A9}" srcOrd="0" destOrd="0" presId="urn:microsoft.com/office/officeart/2005/8/layout/hierarchy1"/>
    <dgm:cxn modelId="{89B5BA33-12EE-421C-875D-AD29879A03E3}" type="presParOf" srcId="{59899698-BD1C-4146-9405-86C83729E960}" destId="{D5279437-74E2-4C59-AFEF-F7E3C2DDE032}" srcOrd="1" destOrd="0" presId="urn:microsoft.com/office/officeart/2005/8/layout/hierarchy1"/>
    <dgm:cxn modelId="{65A9E342-C490-4FA7-AC03-8F5E7DE0CD1B}" type="presParOf" srcId="{D5279437-74E2-4C59-AFEF-F7E3C2DDE032}" destId="{AC23E672-F67A-459C-9858-245342FFCC47}" srcOrd="0" destOrd="0" presId="urn:microsoft.com/office/officeart/2005/8/layout/hierarchy1"/>
    <dgm:cxn modelId="{0AD899C0-459A-485C-A99F-AB1480030FC2}" type="presParOf" srcId="{AC23E672-F67A-459C-9858-245342FFCC47}" destId="{9B50971E-7977-40AC-8127-4F1D0B892BB6}" srcOrd="0" destOrd="0" presId="urn:microsoft.com/office/officeart/2005/8/layout/hierarchy1"/>
    <dgm:cxn modelId="{EC4C9118-577E-4095-82E8-0EEE8D9D92DA}" type="presParOf" srcId="{AC23E672-F67A-459C-9858-245342FFCC47}" destId="{1B6D8EA4-20E1-46E0-BD35-4FBA632836AD}" srcOrd="1" destOrd="0" presId="urn:microsoft.com/office/officeart/2005/8/layout/hierarchy1"/>
    <dgm:cxn modelId="{AF9294D7-BCC7-42B9-95C9-EEA2F8E48684}" type="presParOf" srcId="{D5279437-74E2-4C59-AFEF-F7E3C2DDE032}" destId="{7A6869A3-ADFB-42C8-80C7-ADF507249471}" srcOrd="1" destOrd="0" presId="urn:microsoft.com/office/officeart/2005/8/layout/hierarchy1"/>
    <dgm:cxn modelId="{484828AB-CBD5-4D46-AD04-0E5DF4AF7425}" type="presParOf" srcId="{C94E2FC7-687B-4198-B76B-9FC46582462B}" destId="{3726AEDE-3AEC-4785-AD2A-786FDC323C6B}" srcOrd="4" destOrd="0" presId="urn:microsoft.com/office/officeart/2005/8/layout/hierarchy1"/>
    <dgm:cxn modelId="{7CC38278-993C-460B-8EF0-CC4FF5BE406B}" type="presParOf" srcId="{3726AEDE-3AEC-4785-AD2A-786FDC323C6B}" destId="{97C15DA4-EF03-4BB6-A161-F372D909D0B7}" srcOrd="0" destOrd="0" presId="urn:microsoft.com/office/officeart/2005/8/layout/hierarchy1"/>
    <dgm:cxn modelId="{BF642691-C7FF-40F6-A655-3D5F0E117C35}" type="presParOf" srcId="{97C15DA4-EF03-4BB6-A161-F372D909D0B7}" destId="{3D61C02C-1718-4AE6-9041-E9FE71D13222}" srcOrd="0" destOrd="0" presId="urn:microsoft.com/office/officeart/2005/8/layout/hierarchy1"/>
    <dgm:cxn modelId="{09437DF3-4D5C-4AC5-A9A3-2A335B0A0941}" type="presParOf" srcId="{97C15DA4-EF03-4BB6-A161-F372D909D0B7}" destId="{7B6452FD-EE48-40BA-8A8F-D273C27D8ED0}" srcOrd="1" destOrd="0" presId="urn:microsoft.com/office/officeart/2005/8/layout/hierarchy1"/>
    <dgm:cxn modelId="{990120DE-179D-4F45-B620-E0C52BD5B44E}" type="presParOf" srcId="{3726AEDE-3AEC-4785-AD2A-786FDC323C6B}" destId="{703366A7-F5FA-4B9C-A693-803BF15041B3}" srcOrd="1" destOrd="0" presId="urn:microsoft.com/office/officeart/2005/8/layout/hierarchy1"/>
    <dgm:cxn modelId="{1ABCEEB6-2A22-401A-98B4-8F3A3B9C3498}" type="presParOf" srcId="{703366A7-F5FA-4B9C-A693-803BF15041B3}" destId="{12AE1B75-C4D1-4C6D-A94A-9992CFB24C73}" srcOrd="0" destOrd="0" presId="urn:microsoft.com/office/officeart/2005/8/layout/hierarchy1"/>
    <dgm:cxn modelId="{41D90B53-34EC-4E96-8CE1-988E0D3BA032}" type="presParOf" srcId="{703366A7-F5FA-4B9C-A693-803BF15041B3}" destId="{FAB132EA-5FDE-4BED-99AA-C14363C43730}" srcOrd="1" destOrd="0" presId="urn:microsoft.com/office/officeart/2005/8/layout/hierarchy1"/>
    <dgm:cxn modelId="{19581172-4D79-4CF6-ADD0-D5F22A062816}" type="presParOf" srcId="{FAB132EA-5FDE-4BED-99AA-C14363C43730}" destId="{8C692CB1-DFA8-42CF-BD14-504DADCC554B}" srcOrd="0" destOrd="0" presId="urn:microsoft.com/office/officeart/2005/8/layout/hierarchy1"/>
    <dgm:cxn modelId="{E5E9A2AA-E149-4175-AEC5-6FE3B9E15CB9}" type="presParOf" srcId="{8C692CB1-DFA8-42CF-BD14-504DADCC554B}" destId="{6816B106-14A0-43D5-8BE7-57D05FA0A832}" srcOrd="0" destOrd="0" presId="urn:microsoft.com/office/officeart/2005/8/layout/hierarchy1"/>
    <dgm:cxn modelId="{8DA4DBA0-A3F9-4A6F-ACE3-4D8299A96D24}" type="presParOf" srcId="{8C692CB1-DFA8-42CF-BD14-504DADCC554B}" destId="{BF354FE8-198E-41CF-8FC9-36A0CA089DE6}" srcOrd="1" destOrd="0" presId="urn:microsoft.com/office/officeart/2005/8/layout/hierarchy1"/>
    <dgm:cxn modelId="{52128CE8-B9DF-4F9A-BD12-F8329ABA9087}" type="presParOf" srcId="{FAB132EA-5FDE-4BED-99AA-C14363C43730}" destId="{F2F8F8E7-96D2-4622-9A9F-3E8706D428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5548C-592A-43B0-BB4B-00F58DF829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8E7B39A0-3E7A-4D3E-AE7D-EEF7D2952D2A}">
      <dgm:prSet phldrT="[Text]"/>
      <dgm:spPr>
        <a:solidFill>
          <a:srgbClr val="92D050"/>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Ethernet 802.3</a:t>
          </a:r>
          <a:endParaRPr lang="el-GR" dirty="0">
            <a:latin typeface="Tahoma" panose="020B0604030504040204" pitchFamily="34" charset="0"/>
            <a:ea typeface="Tahoma" panose="020B0604030504040204" pitchFamily="34" charset="0"/>
            <a:cs typeface="Tahoma" panose="020B0604030504040204" pitchFamily="34" charset="0"/>
          </a:endParaRPr>
        </a:p>
      </dgm:t>
    </dgm:pt>
    <dgm:pt modelId="{EC48588F-1098-4941-99D8-6AD6478F9DD6}" type="parTrans" cxnId="{6B327CB7-B4F8-486C-87F7-69B3C3748E9C}">
      <dgm:prSet/>
      <dgm:spPr/>
      <dgm:t>
        <a:bodyPr/>
        <a:lstStyle/>
        <a:p>
          <a:endParaRPr lang="el-GR"/>
        </a:p>
      </dgm:t>
    </dgm:pt>
    <dgm:pt modelId="{43CA0A05-0B52-44EE-8BCF-270C906C09C3}" type="sibTrans" cxnId="{6B327CB7-B4F8-486C-87F7-69B3C3748E9C}">
      <dgm:prSet/>
      <dgm:spPr/>
      <dgm:t>
        <a:bodyPr/>
        <a:lstStyle/>
        <a:p>
          <a:endParaRPr lang="el-GR"/>
        </a:p>
      </dgm:t>
    </dgm:pt>
    <dgm:pt modelId="{F0C0868A-53A9-4FDA-8F9B-200CFA3E72E9}">
      <dgm:prSet phldrT="[Text]"/>
      <dgm:spPr>
        <a:solidFill>
          <a:schemeClr val="accent2">
            <a:lumMod val="40000"/>
            <a:lumOff val="60000"/>
          </a:schemeClr>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Token Bus 802.4</a:t>
          </a:r>
          <a:endParaRPr lang="el-GR" dirty="0">
            <a:latin typeface="Tahoma" panose="020B0604030504040204" pitchFamily="34" charset="0"/>
            <a:ea typeface="Tahoma" panose="020B0604030504040204" pitchFamily="34" charset="0"/>
            <a:cs typeface="Tahoma" panose="020B0604030504040204" pitchFamily="34" charset="0"/>
          </a:endParaRPr>
        </a:p>
      </dgm:t>
    </dgm:pt>
    <dgm:pt modelId="{4F109D9D-3E33-4E5A-B423-7EE6ACB9E325}" type="parTrans" cxnId="{83B9AE7E-E144-4C75-B118-E660F9EF022E}">
      <dgm:prSet/>
      <dgm:spPr/>
      <dgm:t>
        <a:bodyPr/>
        <a:lstStyle/>
        <a:p>
          <a:endParaRPr lang="el-GR"/>
        </a:p>
      </dgm:t>
    </dgm:pt>
    <dgm:pt modelId="{92ADF6E5-FD26-4C84-86BD-1B526BAD68E2}" type="sibTrans" cxnId="{83B9AE7E-E144-4C75-B118-E660F9EF022E}">
      <dgm:prSet/>
      <dgm:spPr/>
      <dgm:t>
        <a:bodyPr/>
        <a:lstStyle/>
        <a:p>
          <a:endParaRPr lang="el-GR"/>
        </a:p>
      </dgm:t>
    </dgm:pt>
    <dgm:pt modelId="{DD46DD5B-F42A-44EE-ACED-F97CE4B55E9C}">
      <dgm:prSet phldrT="[Text]"/>
      <dgm:spPr>
        <a:solidFill>
          <a:srgbClr val="FF0000"/>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Token Ring 802.5</a:t>
          </a:r>
          <a:endParaRPr lang="el-GR" dirty="0">
            <a:latin typeface="Tahoma" panose="020B0604030504040204" pitchFamily="34" charset="0"/>
            <a:ea typeface="Tahoma" panose="020B0604030504040204" pitchFamily="34" charset="0"/>
            <a:cs typeface="Tahoma" panose="020B0604030504040204" pitchFamily="34" charset="0"/>
          </a:endParaRPr>
        </a:p>
      </dgm:t>
    </dgm:pt>
    <dgm:pt modelId="{D0609436-2BAF-4E29-8E90-E2924B9ACB5B}" type="parTrans" cxnId="{D3DFB683-FC8D-4E8E-9A80-0AFB1DD7491D}">
      <dgm:prSet/>
      <dgm:spPr/>
      <dgm:t>
        <a:bodyPr/>
        <a:lstStyle/>
        <a:p>
          <a:endParaRPr lang="el-GR"/>
        </a:p>
      </dgm:t>
    </dgm:pt>
    <dgm:pt modelId="{F382904C-D1CE-4E31-83AF-2618E254020A}" type="sibTrans" cxnId="{D3DFB683-FC8D-4E8E-9A80-0AFB1DD7491D}">
      <dgm:prSet/>
      <dgm:spPr/>
      <dgm:t>
        <a:bodyPr/>
        <a:lstStyle/>
        <a:p>
          <a:endParaRPr lang="el-GR"/>
        </a:p>
      </dgm:t>
    </dgm:pt>
    <dgm:pt modelId="{E8BF3812-8CA5-4578-91E9-3E8DE3AC3A5A}">
      <dgm:prSet/>
      <dgm:spPr>
        <a:solidFill>
          <a:srgbClr val="90D49D"/>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Wi-fi 802.11</a:t>
          </a:r>
          <a:endParaRPr lang="el-GR" dirty="0">
            <a:latin typeface="Tahoma" panose="020B0604030504040204" pitchFamily="34" charset="0"/>
            <a:ea typeface="Tahoma" panose="020B0604030504040204" pitchFamily="34" charset="0"/>
            <a:cs typeface="Tahoma" panose="020B0604030504040204" pitchFamily="34" charset="0"/>
          </a:endParaRPr>
        </a:p>
      </dgm:t>
    </dgm:pt>
    <dgm:pt modelId="{BDD5ABCC-DC1D-4BC1-ACF7-9D54D7118BBD}" type="parTrans" cxnId="{27586CDB-7D20-40F4-A977-696A76CAA524}">
      <dgm:prSet/>
      <dgm:spPr/>
      <dgm:t>
        <a:bodyPr/>
        <a:lstStyle/>
        <a:p>
          <a:endParaRPr lang="el-GR"/>
        </a:p>
      </dgm:t>
    </dgm:pt>
    <dgm:pt modelId="{AECDAEB9-30C3-4F90-861C-5255AEF4D694}" type="sibTrans" cxnId="{27586CDB-7D20-40F4-A977-696A76CAA524}">
      <dgm:prSet/>
      <dgm:spPr/>
      <dgm:t>
        <a:bodyPr/>
        <a:lstStyle/>
        <a:p>
          <a:endParaRPr lang="el-GR"/>
        </a:p>
      </dgm:t>
    </dgm:pt>
    <dgm:pt modelId="{08C63093-CAD1-4B3C-A261-A6FEC15004ED}" type="pres">
      <dgm:prSet presAssocID="{55C5548C-592A-43B0-BB4B-00F58DF82979}" presName="linear" presStyleCnt="0">
        <dgm:presLayoutVars>
          <dgm:dir/>
          <dgm:animLvl val="lvl"/>
          <dgm:resizeHandles val="exact"/>
        </dgm:presLayoutVars>
      </dgm:prSet>
      <dgm:spPr/>
    </dgm:pt>
    <dgm:pt modelId="{FD7F6E95-8C6B-4826-A3B9-388B8631512D}" type="pres">
      <dgm:prSet presAssocID="{8E7B39A0-3E7A-4D3E-AE7D-EEF7D2952D2A}" presName="parentLin" presStyleCnt="0"/>
      <dgm:spPr/>
    </dgm:pt>
    <dgm:pt modelId="{BC8F4B4B-205A-41D6-81DD-1E89D54C99EF}" type="pres">
      <dgm:prSet presAssocID="{8E7B39A0-3E7A-4D3E-AE7D-EEF7D2952D2A}" presName="parentLeftMargin" presStyleLbl="node1" presStyleIdx="0" presStyleCnt="4"/>
      <dgm:spPr/>
    </dgm:pt>
    <dgm:pt modelId="{7348111C-C01B-40A2-90E5-0D5F5A20DCE9}" type="pres">
      <dgm:prSet presAssocID="{8E7B39A0-3E7A-4D3E-AE7D-EEF7D2952D2A}" presName="parentText" presStyleLbl="node1" presStyleIdx="0" presStyleCnt="4">
        <dgm:presLayoutVars>
          <dgm:chMax val="0"/>
          <dgm:bulletEnabled val="1"/>
        </dgm:presLayoutVars>
      </dgm:prSet>
      <dgm:spPr/>
    </dgm:pt>
    <dgm:pt modelId="{04B5E569-0B3E-41C8-91A2-CB7A619F2F88}" type="pres">
      <dgm:prSet presAssocID="{8E7B39A0-3E7A-4D3E-AE7D-EEF7D2952D2A}" presName="negativeSpace" presStyleCnt="0"/>
      <dgm:spPr/>
    </dgm:pt>
    <dgm:pt modelId="{99C2A150-D20E-434A-9E18-BF9FA3BD10E8}" type="pres">
      <dgm:prSet presAssocID="{8E7B39A0-3E7A-4D3E-AE7D-EEF7D2952D2A}" presName="childText" presStyleLbl="conFgAcc1" presStyleIdx="0" presStyleCnt="4">
        <dgm:presLayoutVars>
          <dgm:bulletEnabled val="1"/>
        </dgm:presLayoutVars>
      </dgm:prSet>
      <dgm:spPr/>
    </dgm:pt>
    <dgm:pt modelId="{6005E0D8-F71A-4140-8CD2-EB99A369283C}" type="pres">
      <dgm:prSet presAssocID="{43CA0A05-0B52-44EE-8BCF-270C906C09C3}" presName="spaceBetweenRectangles" presStyleCnt="0"/>
      <dgm:spPr/>
    </dgm:pt>
    <dgm:pt modelId="{0836AC2A-BBDA-4E67-9550-5E237108661B}" type="pres">
      <dgm:prSet presAssocID="{E8BF3812-8CA5-4578-91E9-3E8DE3AC3A5A}" presName="parentLin" presStyleCnt="0"/>
      <dgm:spPr/>
    </dgm:pt>
    <dgm:pt modelId="{03B3E521-0DF3-4F34-995A-9099F2A31C64}" type="pres">
      <dgm:prSet presAssocID="{E8BF3812-8CA5-4578-91E9-3E8DE3AC3A5A}" presName="parentLeftMargin" presStyleLbl="node1" presStyleIdx="0" presStyleCnt="4"/>
      <dgm:spPr/>
    </dgm:pt>
    <dgm:pt modelId="{0E478339-03F6-48EA-8327-5EDDE1115655}" type="pres">
      <dgm:prSet presAssocID="{E8BF3812-8CA5-4578-91E9-3E8DE3AC3A5A}" presName="parentText" presStyleLbl="node1" presStyleIdx="1" presStyleCnt="4">
        <dgm:presLayoutVars>
          <dgm:chMax val="0"/>
          <dgm:bulletEnabled val="1"/>
        </dgm:presLayoutVars>
      </dgm:prSet>
      <dgm:spPr/>
    </dgm:pt>
    <dgm:pt modelId="{6136F0F8-38FC-433A-929A-BC07C067D012}" type="pres">
      <dgm:prSet presAssocID="{E8BF3812-8CA5-4578-91E9-3E8DE3AC3A5A}" presName="negativeSpace" presStyleCnt="0"/>
      <dgm:spPr/>
    </dgm:pt>
    <dgm:pt modelId="{BDCF3B68-E32C-4FF3-857C-BA07BA474EA1}" type="pres">
      <dgm:prSet presAssocID="{E8BF3812-8CA5-4578-91E9-3E8DE3AC3A5A}" presName="childText" presStyleLbl="conFgAcc1" presStyleIdx="1" presStyleCnt="4">
        <dgm:presLayoutVars>
          <dgm:bulletEnabled val="1"/>
        </dgm:presLayoutVars>
      </dgm:prSet>
      <dgm:spPr/>
    </dgm:pt>
    <dgm:pt modelId="{586AB103-D0B6-4867-9F49-3831E1C4B436}" type="pres">
      <dgm:prSet presAssocID="{AECDAEB9-30C3-4F90-861C-5255AEF4D694}" presName="spaceBetweenRectangles" presStyleCnt="0"/>
      <dgm:spPr/>
    </dgm:pt>
    <dgm:pt modelId="{A7C97D4E-5722-4686-B7E3-34673CE63F66}" type="pres">
      <dgm:prSet presAssocID="{F0C0868A-53A9-4FDA-8F9B-200CFA3E72E9}" presName="parentLin" presStyleCnt="0"/>
      <dgm:spPr/>
    </dgm:pt>
    <dgm:pt modelId="{114493D9-725E-4DB3-8162-DE0DBF1C13A3}" type="pres">
      <dgm:prSet presAssocID="{F0C0868A-53A9-4FDA-8F9B-200CFA3E72E9}" presName="parentLeftMargin" presStyleLbl="node1" presStyleIdx="1" presStyleCnt="4"/>
      <dgm:spPr/>
    </dgm:pt>
    <dgm:pt modelId="{0536B45B-733F-45AA-88FD-12963F576335}" type="pres">
      <dgm:prSet presAssocID="{F0C0868A-53A9-4FDA-8F9B-200CFA3E72E9}" presName="parentText" presStyleLbl="node1" presStyleIdx="2" presStyleCnt="4">
        <dgm:presLayoutVars>
          <dgm:chMax val="0"/>
          <dgm:bulletEnabled val="1"/>
        </dgm:presLayoutVars>
      </dgm:prSet>
      <dgm:spPr/>
    </dgm:pt>
    <dgm:pt modelId="{CF4864FB-4E61-49A2-BC78-2B5CA6F95FD4}" type="pres">
      <dgm:prSet presAssocID="{F0C0868A-53A9-4FDA-8F9B-200CFA3E72E9}" presName="negativeSpace" presStyleCnt="0"/>
      <dgm:spPr/>
    </dgm:pt>
    <dgm:pt modelId="{391F7050-F573-453C-A3A8-F4E5FA3796B4}" type="pres">
      <dgm:prSet presAssocID="{F0C0868A-53A9-4FDA-8F9B-200CFA3E72E9}" presName="childText" presStyleLbl="conFgAcc1" presStyleIdx="2" presStyleCnt="4">
        <dgm:presLayoutVars>
          <dgm:bulletEnabled val="1"/>
        </dgm:presLayoutVars>
      </dgm:prSet>
      <dgm:spPr/>
    </dgm:pt>
    <dgm:pt modelId="{73E50748-7833-4FE2-8B08-9FA58C3D558D}" type="pres">
      <dgm:prSet presAssocID="{92ADF6E5-FD26-4C84-86BD-1B526BAD68E2}" presName="spaceBetweenRectangles" presStyleCnt="0"/>
      <dgm:spPr/>
    </dgm:pt>
    <dgm:pt modelId="{D0579B12-C96B-422E-B5A0-1A93FA9845BC}" type="pres">
      <dgm:prSet presAssocID="{DD46DD5B-F42A-44EE-ACED-F97CE4B55E9C}" presName="parentLin" presStyleCnt="0"/>
      <dgm:spPr/>
    </dgm:pt>
    <dgm:pt modelId="{CC997C70-8307-4697-9D99-1043C4DAD57F}" type="pres">
      <dgm:prSet presAssocID="{DD46DD5B-F42A-44EE-ACED-F97CE4B55E9C}" presName="parentLeftMargin" presStyleLbl="node1" presStyleIdx="2" presStyleCnt="4"/>
      <dgm:spPr/>
    </dgm:pt>
    <dgm:pt modelId="{51E40D34-64DC-4072-B7AB-A8C00CE0D750}" type="pres">
      <dgm:prSet presAssocID="{DD46DD5B-F42A-44EE-ACED-F97CE4B55E9C}" presName="parentText" presStyleLbl="node1" presStyleIdx="3" presStyleCnt="4">
        <dgm:presLayoutVars>
          <dgm:chMax val="0"/>
          <dgm:bulletEnabled val="1"/>
        </dgm:presLayoutVars>
      </dgm:prSet>
      <dgm:spPr/>
    </dgm:pt>
    <dgm:pt modelId="{590E34B8-0277-4903-9BBC-4537B6E1956F}" type="pres">
      <dgm:prSet presAssocID="{DD46DD5B-F42A-44EE-ACED-F97CE4B55E9C}" presName="negativeSpace" presStyleCnt="0"/>
      <dgm:spPr/>
    </dgm:pt>
    <dgm:pt modelId="{C21A4189-982F-4890-B113-BFE842B7898F}" type="pres">
      <dgm:prSet presAssocID="{DD46DD5B-F42A-44EE-ACED-F97CE4B55E9C}" presName="childText" presStyleLbl="conFgAcc1" presStyleIdx="3" presStyleCnt="4">
        <dgm:presLayoutVars>
          <dgm:bulletEnabled val="1"/>
        </dgm:presLayoutVars>
      </dgm:prSet>
      <dgm:spPr/>
    </dgm:pt>
  </dgm:ptLst>
  <dgm:cxnLst>
    <dgm:cxn modelId="{FF2E3928-0076-4EDA-BA10-048587CB36B9}" type="presOf" srcId="{E8BF3812-8CA5-4578-91E9-3E8DE3AC3A5A}" destId="{0E478339-03F6-48EA-8327-5EDDE1115655}" srcOrd="1" destOrd="0" presId="urn:microsoft.com/office/officeart/2005/8/layout/list1"/>
    <dgm:cxn modelId="{E110F237-159E-45BE-8065-72B41427141C}" type="presOf" srcId="{55C5548C-592A-43B0-BB4B-00F58DF82979}" destId="{08C63093-CAD1-4B3C-A261-A6FEC15004ED}" srcOrd="0" destOrd="0" presId="urn:microsoft.com/office/officeart/2005/8/layout/list1"/>
    <dgm:cxn modelId="{35CBC33B-4686-4F6A-B2C5-51502A4F6DBB}" type="presOf" srcId="{F0C0868A-53A9-4FDA-8F9B-200CFA3E72E9}" destId="{0536B45B-733F-45AA-88FD-12963F576335}" srcOrd="1" destOrd="0" presId="urn:microsoft.com/office/officeart/2005/8/layout/list1"/>
    <dgm:cxn modelId="{ACC10466-8205-4FDC-B6FD-9A37137CB827}" type="presOf" srcId="{E8BF3812-8CA5-4578-91E9-3E8DE3AC3A5A}" destId="{03B3E521-0DF3-4F34-995A-9099F2A31C64}" srcOrd="0" destOrd="0" presId="urn:microsoft.com/office/officeart/2005/8/layout/list1"/>
    <dgm:cxn modelId="{DEB4807B-E81F-4064-B7A4-4F3B57909B16}" type="presOf" srcId="{DD46DD5B-F42A-44EE-ACED-F97CE4B55E9C}" destId="{51E40D34-64DC-4072-B7AB-A8C00CE0D750}" srcOrd="1" destOrd="0" presId="urn:microsoft.com/office/officeart/2005/8/layout/list1"/>
    <dgm:cxn modelId="{83B9AE7E-E144-4C75-B118-E660F9EF022E}" srcId="{55C5548C-592A-43B0-BB4B-00F58DF82979}" destId="{F0C0868A-53A9-4FDA-8F9B-200CFA3E72E9}" srcOrd="2" destOrd="0" parTransId="{4F109D9D-3E33-4E5A-B423-7EE6ACB9E325}" sibTransId="{92ADF6E5-FD26-4C84-86BD-1B526BAD68E2}"/>
    <dgm:cxn modelId="{D3DFB683-FC8D-4E8E-9A80-0AFB1DD7491D}" srcId="{55C5548C-592A-43B0-BB4B-00F58DF82979}" destId="{DD46DD5B-F42A-44EE-ACED-F97CE4B55E9C}" srcOrd="3" destOrd="0" parTransId="{D0609436-2BAF-4E29-8E90-E2924B9ACB5B}" sibTransId="{F382904C-D1CE-4E31-83AF-2618E254020A}"/>
    <dgm:cxn modelId="{D69D8587-7AA5-4865-A213-C6F82117879E}" type="presOf" srcId="{F0C0868A-53A9-4FDA-8F9B-200CFA3E72E9}" destId="{114493D9-725E-4DB3-8162-DE0DBF1C13A3}" srcOrd="0" destOrd="0" presId="urn:microsoft.com/office/officeart/2005/8/layout/list1"/>
    <dgm:cxn modelId="{6B327CB7-B4F8-486C-87F7-69B3C3748E9C}" srcId="{55C5548C-592A-43B0-BB4B-00F58DF82979}" destId="{8E7B39A0-3E7A-4D3E-AE7D-EEF7D2952D2A}" srcOrd="0" destOrd="0" parTransId="{EC48588F-1098-4941-99D8-6AD6478F9DD6}" sibTransId="{43CA0A05-0B52-44EE-8BCF-270C906C09C3}"/>
    <dgm:cxn modelId="{4E78D4BD-F038-463A-AB2C-DEB7BC0E594A}" type="presOf" srcId="{8E7B39A0-3E7A-4D3E-AE7D-EEF7D2952D2A}" destId="{BC8F4B4B-205A-41D6-81DD-1E89D54C99EF}" srcOrd="0" destOrd="0" presId="urn:microsoft.com/office/officeart/2005/8/layout/list1"/>
    <dgm:cxn modelId="{FE818EC3-287F-4C97-9BB4-D3647B2AD073}" type="presOf" srcId="{8E7B39A0-3E7A-4D3E-AE7D-EEF7D2952D2A}" destId="{7348111C-C01B-40A2-90E5-0D5F5A20DCE9}" srcOrd="1" destOrd="0" presId="urn:microsoft.com/office/officeart/2005/8/layout/list1"/>
    <dgm:cxn modelId="{C9B814CB-10CC-4276-870A-8A405A7551C1}" type="presOf" srcId="{DD46DD5B-F42A-44EE-ACED-F97CE4B55E9C}" destId="{CC997C70-8307-4697-9D99-1043C4DAD57F}" srcOrd="0" destOrd="0" presId="urn:microsoft.com/office/officeart/2005/8/layout/list1"/>
    <dgm:cxn modelId="{27586CDB-7D20-40F4-A977-696A76CAA524}" srcId="{55C5548C-592A-43B0-BB4B-00F58DF82979}" destId="{E8BF3812-8CA5-4578-91E9-3E8DE3AC3A5A}" srcOrd="1" destOrd="0" parTransId="{BDD5ABCC-DC1D-4BC1-ACF7-9D54D7118BBD}" sibTransId="{AECDAEB9-30C3-4F90-861C-5255AEF4D694}"/>
    <dgm:cxn modelId="{2487818C-CC42-4B1F-8AFD-A50657D0DC16}" type="presParOf" srcId="{08C63093-CAD1-4B3C-A261-A6FEC15004ED}" destId="{FD7F6E95-8C6B-4826-A3B9-388B8631512D}" srcOrd="0" destOrd="0" presId="urn:microsoft.com/office/officeart/2005/8/layout/list1"/>
    <dgm:cxn modelId="{3DA42BEC-66D1-4B3B-82FB-C8DA248B8995}" type="presParOf" srcId="{FD7F6E95-8C6B-4826-A3B9-388B8631512D}" destId="{BC8F4B4B-205A-41D6-81DD-1E89D54C99EF}" srcOrd="0" destOrd="0" presId="urn:microsoft.com/office/officeart/2005/8/layout/list1"/>
    <dgm:cxn modelId="{5858A4C4-6033-40CA-A048-5CB74E5680E2}" type="presParOf" srcId="{FD7F6E95-8C6B-4826-A3B9-388B8631512D}" destId="{7348111C-C01B-40A2-90E5-0D5F5A20DCE9}" srcOrd="1" destOrd="0" presId="urn:microsoft.com/office/officeart/2005/8/layout/list1"/>
    <dgm:cxn modelId="{B8AAA188-8315-4EBB-A1C3-7427896AF67B}" type="presParOf" srcId="{08C63093-CAD1-4B3C-A261-A6FEC15004ED}" destId="{04B5E569-0B3E-41C8-91A2-CB7A619F2F88}" srcOrd="1" destOrd="0" presId="urn:microsoft.com/office/officeart/2005/8/layout/list1"/>
    <dgm:cxn modelId="{BA871348-679C-45D1-A475-1B9E8C3F12FA}" type="presParOf" srcId="{08C63093-CAD1-4B3C-A261-A6FEC15004ED}" destId="{99C2A150-D20E-434A-9E18-BF9FA3BD10E8}" srcOrd="2" destOrd="0" presId="urn:microsoft.com/office/officeart/2005/8/layout/list1"/>
    <dgm:cxn modelId="{82789950-1D3D-4F69-8960-68677117247D}" type="presParOf" srcId="{08C63093-CAD1-4B3C-A261-A6FEC15004ED}" destId="{6005E0D8-F71A-4140-8CD2-EB99A369283C}" srcOrd="3" destOrd="0" presId="urn:microsoft.com/office/officeart/2005/8/layout/list1"/>
    <dgm:cxn modelId="{EEB2127F-A98C-460C-B316-3E9281F645E2}" type="presParOf" srcId="{08C63093-CAD1-4B3C-A261-A6FEC15004ED}" destId="{0836AC2A-BBDA-4E67-9550-5E237108661B}" srcOrd="4" destOrd="0" presId="urn:microsoft.com/office/officeart/2005/8/layout/list1"/>
    <dgm:cxn modelId="{F4BA2BED-357E-4451-AA7C-689A3F4336E4}" type="presParOf" srcId="{0836AC2A-BBDA-4E67-9550-5E237108661B}" destId="{03B3E521-0DF3-4F34-995A-9099F2A31C64}" srcOrd="0" destOrd="0" presId="urn:microsoft.com/office/officeart/2005/8/layout/list1"/>
    <dgm:cxn modelId="{23EBC629-2FA7-4FE7-83D6-3A9D2325D65A}" type="presParOf" srcId="{0836AC2A-BBDA-4E67-9550-5E237108661B}" destId="{0E478339-03F6-48EA-8327-5EDDE1115655}" srcOrd="1" destOrd="0" presId="urn:microsoft.com/office/officeart/2005/8/layout/list1"/>
    <dgm:cxn modelId="{1D2E292D-6079-4A2C-A9F9-7B311B26F082}" type="presParOf" srcId="{08C63093-CAD1-4B3C-A261-A6FEC15004ED}" destId="{6136F0F8-38FC-433A-929A-BC07C067D012}" srcOrd="5" destOrd="0" presId="urn:microsoft.com/office/officeart/2005/8/layout/list1"/>
    <dgm:cxn modelId="{9D5A60B5-89B0-4087-A900-97ED57CAA152}" type="presParOf" srcId="{08C63093-CAD1-4B3C-A261-A6FEC15004ED}" destId="{BDCF3B68-E32C-4FF3-857C-BA07BA474EA1}" srcOrd="6" destOrd="0" presId="urn:microsoft.com/office/officeart/2005/8/layout/list1"/>
    <dgm:cxn modelId="{40995E52-5F47-48C0-B12B-FDB1799C4867}" type="presParOf" srcId="{08C63093-CAD1-4B3C-A261-A6FEC15004ED}" destId="{586AB103-D0B6-4867-9F49-3831E1C4B436}" srcOrd="7" destOrd="0" presId="urn:microsoft.com/office/officeart/2005/8/layout/list1"/>
    <dgm:cxn modelId="{6E24FECC-3546-4EC3-A613-622BD2BED99D}" type="presParOf" srcId="{08C63093-CAD1-4B3C-A261-A6FEC15004ED}" destId="{A7C97D4E-5722-4686-B7E3-34673CE63F66}" srcOrd="8" destOrd="0" presId="urn:microsoft.com/office/officeart/2005/8/layout/list1"/>
    <dgm:cxn modelId="{080B54ED-26F5-4564-AC22-59B820012440}" type="presParOf" srcId="{A7C97D4E-5722-4686-B7E3-34673CE63F66}" destId="{114493D9-725E-4DB3-8162-DE0DBF1C13A3}" srcOrd="0" destOrd="0" presId="urn:microsoft.com/office/officeart/2005/8/layout/list1"/>
    <dgm:cxn modelId="{7D25D8F8-E96E-46C6-89D8-17CD1C6CA789}" type="presParOf" srcId="{A7C97D4E-5722-4686-B7E3-34673CE63F66}" destId="{0536B45B-733F-45AA-88FD-12963F576335}" srcOrd="1" destOrd="0" presId="urn:microsoft.com/office/officeart/2005/8/layout/list1"/>
    <dgm:cxn modelId="{A8D7FB14-CF51-4EBC-A3B0-AA4D5A93AB0A}" type="presParOf" srcId="{08C63093-CAD1-4B3C-A261-A6FEC15004ED}" destId="{CF4864FB-4E61-49A2-BC78-2B5CA6F95FD4}" srcOrd="9" destOrd="0" presId="urn:microsoft.com/office/officeart/2005/8/layout/list1"/>
    <dgm:cxn modelId="{A0D557EE-6923-4B14-9EBC-0F96E6FF48A8}" type="presParOf" srcId="{08C63093-CAD1-4B3C-A261-A6FEC15004ED}" destId="{391F7050-F573-453C-A3A8-F4E5FA3796B4}" srcOrd="10" destOrd="0" presId="urn:microsoft.com/office/officeart/2005/8/layout/list1"/>
    <dgm:cxn modelId="{D2607178-ED55-4FD2-AD4B-375C2C386900}" type="presParOf" srcId="{08C63093-CAD1-4B3C-A261-A6FEC15004ED}" destId="{73E50748-7833-4FE2-8B08-9FA58C3D558D}" srcOrd="11" destOrd="0" presId="urn:microsoft.com/office/officeart/2005/8/layout/list1"/>
    <dgm:cxn modelId="{7709C812-E9DE-44ED-BA12-75108F1EA2B8}" type="presParOf" srcId="{08C63093-CAD1-4B3C-A261-A6FEC15004ED}" destId="{D0579B12-C96B-422E-B5A0-1A93FA9845BC}" srcOrd="12" destOrd="0" presId="urn:microsoft.com/office/officeart/2005/8/layout/list1"/>
    <dgm:cxn modelId="{ACA885E1-AB3E-4C19-8E04-C8705B425756}" type="presParOf" srcId="{D0579B12-C96B-422E-B5A0-1A93FA9845BC}" destId="{CC997C70-8307-4697-9D99-1043C4DAD57F}" srcOrd="0" destOrd="0" presId="urn:microsoft.com/office/officeart/2005/8/layout/list1"/>
    <dgm:cxn modelId="{9CEB7E22-0FD4-40E2-98A6-D31E3F1C5843}" type="presParOf" srcId="{D0579B12-C96B-422E-B5A0-1A93FA9845BC}" destId="{51E40D34-64DC-4072-B7AB-A8C00CE0D750}" srcOrd="1" destOrd="0" presId="urn:microsoft.com/office/officeart/2005/8/layout/list1"/>
    <dgm:cxn modelId="{B13103D8-AEEB-443B-94D8-B65037F39E56}" type="presParOf" srcId="{08C63093-CAD1-4B3C-A261-A6FEC15004ED}" destId="{590E34B8-0277-4903-9BBC-4537B6E1956F}" srcOrd="13" destOrd="0" presId="urn:microsoft.com/office/officeart/2005/8/layout/list1"/>
    <dgm:cxn modelId="{3C2F62B6-E87E-4345-900A-5951B2A90416}" type="presParOf" srcId="{08C63093-CAD1-4B3C-A261-A6FEC15004ED}" destId="{C21A4189-982F-4890-B113-BFE842B7898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E1B75-C4D1-4C6D-A94A-9992CFB24C73}">
      <dsp:nvSpPr>
        <dsp:cNvPr id="0" name=""/>
        <dsp:cNvSpPr/>
      </dsp:nvSpPr>
      <dsp:spPr>
        <a:xfrm>
          <a:off x="7159282" y="1622388"/>
          <a:ext cx="91440" cy="377335"/>
        </a:xfrm>
        <a:custGeom>
          <a:avLst/>
          <a:gdLst/>
          <a:ahLst/>
          <a:cxnLst/>
          <a:rect l="0" t="0" r="0" b="0"/>
          <a:pathLst>
            <a:path>
              <a:moveTo>
                <a:pt x="45720" y="0"/>
              </a:moveTo>
              <a:lnTo>
                <a:pt x="45720" y="377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A0B8DB-23D8-45D9-91D4-45A0D2FA49A9}">
      <dsp:nvSpPr>
        <dsp:cNvPr id="0" name=""/>
        <dsp:cNvSpPr/>
      </dsp:nvSpPr>
      <dsp:spPr>
        <a:xfrm>
          <a:off x="5573537" y="1622388"/>
          <a:ext cx="91440" cy="377335"/>
        </a:xfrm>
        <a:custGeom>
          <a:avLst/>
          <a:gdLst/>
          <a:ahLst/>
          <a:cxnLst/>
          <a:rect l="0" t="0" r="0" b="0"/>
          <a:pathLst>
            <a:path>
              <a:moveTo>
                <a:pt x="45720" y="0"/>
              </a:moveTo>
              <a:lnTo>
                <a:pt x="45720" y="377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E10B0B-63D6-4115-868E-D146EA2CF4F2}">
      <dsp:nvSpPr>
        <dsp:cNvPr id="0" name=""/>
        <dsp:cNvSpPr/>
      </dsp:nvSpPr>
      <dsp:spPr>
        <a:xfrm>
          <a:off x="3987792" y="1622388"/>
          <a:ext cx="91440" cy="377335"/>
        </a:xfrm>
        <a:custGeom>
          <a:avLst/>
          <a:gdLst/>
          <a:ahLst/>
          <a:cxnLst/>
          <a:rect l="0" t="0" r="0" b="0"/>
          <a:pathLst>
            <a:path>
              <a:moveTo>
                <a:pt x="45720" y="0"/>
              </a:moveTo>
              <a:lnTo>
                <a:pt x="45720" y="377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0AEFF-3164-49E5-ACF6-BFDB2FA640C2}">
      <dsp:nvSpPr>
        <dsp:cNvPr id="0" name=""/>
        <dsp:cNvSpPr/>
      </dsp:nvSpPr>
      <dsp:spPr>
        <a:xfrm>
          <a:off x="2402047" y="1622388"/>
          <a:ext cx="91440" cy="377335"/>
        </a:xfrm>
        <a:custGeom>
          <a:avLst/>
          <a:gdLst/>
          <a:ahLst/>
          <a:cxnLst/>
          <a:rect l="0" t="0" r="0" b="0"/>
          <a:pathLst>
            <a:path>
              <a:moveTo>
                <a:pt x="45720" y="0"/>
              </a:moveTo>
              <a:lnTo>
                <a:pt x="45720" y="377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BA0181-A748-4225-BB79-1268C03D672E}">
      <dsp:nvSpPr>
        <dsp:cNvPr id="0" name=""/>
        <dsp:cNvSpPr/>
      </dsp:nvSpPr>
      <dsp:spPr>
        <a:xfrm>
          <a:off x="711210" y="2130525"/>
          <a:ext cx="91440" cy="377335"/>
        </a:xfrm>
        <a:custGeom>
          <a:avLst/>
          <a:gdLst/>
          <a:ahLst/>
          <a:cxnLst/>
          <a:rect l="0" t="0" r="0" b="0"/>
          <a:pathLst>
            <a:path>
              <a:moveTo>
                <a:pt x="45720" y="0"/>
              </a:moveTo>
              <a:lnTo>
                <a:pt x="45720" y="377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9F192-C02D-41FE-AAFA-B725D63E2BCD}">
      <dsp:nvSpPr>
        <dsp:cNvPr id="0" name=""/>
        <dsp:cNvSpPr/>
      </dsp:nvSpPr>
      <dsp:spPr>
        <a:xfrm>
          <a:off x="3124" y="798522"/>
          <a:ext cx="1507611" cy="1332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813F0-FD39-4EF6-91A5-DF38378923A3}">
      <dsp:nvSpPr>
        <dsp:cNvPr id="0" name=""/>
        <dsp:cNvSpPr/>
      </dsp:nvSpPr>
      <dsp:spPr>
        <a:xfrm>
          <a:off x="147283" y="935472"/>
          <a:ext cx="1507611" cy="1332002"/>
        </a:xfrm>
        <a:prstGeom prst="roundRect">
          <a:avLst>
            <a:gd name="adj" fmla="val 10000"/>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Ethernet</a:t>
          </a:r>
          <a:r>
            <a:rPr lang="en-US" sz="900" kern="1200" dirty="0">
              <a:latin typeface="Tahoma" panose="020B0604030504040204" pitchFamily="34" charset="0"/>
              <a:ea typeface="Tahoma" panose="020B0604030504040204" pitchFamily="34" charset="0"/>
              <a:cs typeface="Tahoma" panose="020B0604030504040204" pitchFamily="34" charset="0"/>
            </a:rPr>
            <a:t> (802.3) </a:t>
          </a:r>
          <a:r>
            <a:rPr lang="en-US" sz="1800" kern="1200" dirty="0">
              <a:latin typeface="Tahoma" panose="020B0604030504040204" pitchFamily="34" charset="0"/>
              <a:ea typeface="Tahoma" panose="020B0604030504040204" pitchFamily="34" charset="0"/>
              <a:cs typeface="Tahoma" panose="020B0604030504040204" pitchFamily="34" charset="0"/>
            </a:rPr>
            <a:t>Token Bus </a:t>
          </a:r>
          <a:r>
            <a:rPr lang="en-US" sz="900" kern="1200" dirty="0">
              <a:latin typeface="Tahoma" panose="020B0604030504040204" pitchFamily="34" charset="0"/>
              <a:ea typeface="Tahoma" panose="020B0604030504040204" pitchFamily="34" charset="0"/>
              <a:cs typeface="Tahoma" panose="020B0604030504040204" pitchFamily="34" charset="0"/>
            </a:rPr>
            <a:t>(802.4),</a:t>
          </a:r>
          <a:r>
            <a:rPr lang="en-US" sz="1800" kern="1200" dirty="0">
              <a:latin typeface="Tahoma" panose="020B0604030504040204" pitchFamily="34" charset="0"/>
              <a:ea typeface="Tahoma" panose="020B0604030504040204" pitchFamily="34" charset="0"/>
              <a:cs typeface="Tahoma" panose="020B0604030504040204" pitchFamily="34" charset="0"/>
            </a:rPr>
            <a:t>Token Ring </a:t>
          </a:r>
          <a:r>
            <a:rPr lang="en-US" sz="900" kern="1200" dirty="0">
              <a:latin typeface="Tahoma" panose="020B0604030504040204" pitchFamily="34" charset="0"/>
              <a:ea typeface="Tahoma" panose="020B0604030504040204" pitchFamily="34" charset="0"/>
              <a:cs typeface="Tahoma" panose="020B0604030504040204" pitchFamily="34" charset="0"/>
            </a:rPr>
            <a:t>(802.</a:t>
          </a:r>
          <a:r>
            <a:rPr lang="el-GR" sz="900" kern="1200" dirty="0">
              <a:latin typeface="Tahoma" panose="020B0604030504040204" pitchFamily="34" charset="0"/>
              <a:ea typeface="Tahoma" panose="020B0604030504040204" pitchFamily="34" charset="0"/>
              <a:cs typeface="Tahoma" panose="020B0604030504040204" pitchFamily="34" charset="0"/>
            </a:rPr>
            <a:t>5</a:t>
          </a:r>
          <a:r>
            <a:rPr lang="en-US" sz="9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Wifi</a:t>
          </a:r>
          <a:r>
            <a:rPr lang="en-US" sz="900" kern="1200" dirty="0">
              <a:latin typeface="Tahoma" panose="020B0604030504040204" pitchFamily="34" charset="0"/>
              <a:ea typeface="Tahoma" panose="020B0604030504040204" pitchFamily="34" charset="0"/>
              <a:cs typeface="Tahoma" panose="020B0604030504040204" pitchFamily="34" charset="0"/>
            </a:rPr>
            <a:t> (802.11)</a:t>
          </a:r>
          <a:endParaRPr lang="el-GR" sz="900" kern="1200" dirty="0">
            <a:latin typeface="Tahoma" panose="020B0604030504040204" pitchFamily="34" charset="0"/>
            <a:ea typeface="Tahoma" panose="020B0604030504040204" pitchFamily="34" charset="0"/>
            <a:cs typeface="Tahoma" panose="020B0604030504040204" pitchFamily="34" charset="0"/>
          </a:endParaRPr>
        </a:p>
      </dsp:txBody>
      <dsp:txXfrm>
        <a:off x="186296" y="974485"/>
        <a:ext cx="1429585" cy="1253976"/>
      </dsp:txXfrm>
    </dsp:sp>
    <dsp:sp modelId="{31B90B48-D00D-41D2-9EB5-20BC5B8727B9}">
      <dsp:nvSpPr>
        <dsp:cNvPr id="0" name=""/>
        <dsp:cNvSpPr/>
      </dsp:nvSpPr>
      <dsp:spPr>
        <a:xfrm>
          <a:off x="108216" y="2507860"/>
          <a:ext cx="1297427" cy="82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6953B-7009-4E9B-B897-45F816E0B2BE}">
      <dsp:nvSpPr>
        <dsp:cNvPr id="0" name=""/>
        <dsp:cNvSpPr/>
      </dsp:nvSpPr>
      <dsp:spPr>
        <a:xfrm>
          <a:off x="252375" y="2644811"/>
          <a:ext cx="1297427" cy="823866"/>
        </a:xfrm>
        <a:prstGeom prst="roundRect">
          <a:avLst>
            <a:gd name="adj" fmla="val 10000"/>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LAN</a:t>
          </a:r>
          <a:endParaRPr lang="el-GR" sz="2000" kern="1200" dirty="0"/>
        </a:p>
      </dsp:txBody>
      <dsp:txXfrm>
        <a:off x="276505" y="2668941"/>
        <a:ext cx="1249167" cy="775606"/>
      </dsp:txXfrm>
    </dsp:sp>
    <dsp:sp modelId="{13252B84-D23F-4092-8FEA-B8FEC556A944}">
      <dsp:nvSpPr>
        <dsp:cNvPr id="0" name=""/>
        <dsp:cNvSpPr/>
      </dsp:nvSpPr>
      <dsp:spPr>
        <a:xfrm>
          <a:off x="1799053" y="798522"/>
          <a:ext cx="1297427" cy="82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C6C67-541D-4DF3-B207-2E9BF25E9AA8}">
      <dsp:nvSpPr>
        <dsp:cNvPr id="0" name=""/>
        <dsp:cNvSpPr/>
      </dsp:nvSpPr>
      <dsp:spPr>
        <a:xfrm>
          <a:off x="1943212" y="935472"/>
          <a:ext cx="1297427" cy="823866"/>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Ethernet</a:t>
          </a:r>
          <a:r>
            <a:rPr lang="en-US" sz="9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oMPLS</a:t>
          </a:r>
          <a:endParaRPr lang="el-GR" sz="2000" kern="1200" dirty="0">
            <a:latin typeface="Tahoma" panose="020B0604030504040204" pitchFamily="34" charset="0"/>
            <a:ea typeface="Tahoma" panose="020B0604030504040204" pitchFamily="34" charset="0"/>
            <a:cs typeface="Tahoma" panose="020B0604030504040204" pitchFamily="34" charset="0"/>
          </a:endParaRPr>
        </a:p>
      </dsp:txBody>
      <dsp:txXfrm>
        <a:off x="1967342" y="959602"/>
        <a:ext cx="1249167" cy="775606"/>
      </dsp:txXfrm>
    </dsp:sp>
    <dsp:sp modelId="{3C17BED3-3CD1-4B9A-BA56-9E8B83C54AC3}">
      <dsp:nvSpPr>
        <dsp:cNvPr id="0" name=""/>
        <dsp:cNvSpPr/>
      </dsp:nvSpPr>
      <dsp:spPr>
        <a:xfrm>
          <a:off x="1799053" y="1999724"/>
          <a:ext cx="1297427" cy="82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B8513-4CD0-415F-81C5-5D77C40662D7}">
      <dsp:nvSpPr>
        <dsp:cNvPr id="0" name=""/>
        <dsp:cNvSpPr/>
      </dsp:nvSpPr>
      <dsp:spPr>
        <a:xfrm>
          <a:off x="1943212" y="2136674"/>
          <a:ext cx="1297427" cy="823866"/>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WAN</a:t>
          </a:r>
          <a:endParaRPr lang="el-GR" sz="2000" kern="1200" dirty="0">
            <a:latin typeface="Tahoma" panose="020B0604030504040204" pitchFamily="34" charset="0"/>
            <a:ea typeface="Tahoma" panose="020B0604030504040204" pitchFamily="34" charset="0"/>
            <a:cs typeface="Tahoma" panose="020B0604030504040204" pitchFamily="34" charset="0"/>
          </a:endParaRPr>
        </a:p>
      </dsp:txBody>
      <dsp:txXfrm>
        <a:off x="1967342" y="2160804"/>
        <a:ext cx="1249167" cy="775606"/>
      </dsp:txXfrm>
    </dsp:sp>
    <dsp:sp modelId="{8E7E2E71-972F-40D0-87A4-200919C9540E}">
      <dsp:nvSpPr>
        <dsp:cNvPr id="0" name=""/>
        <dsp:cNvSpPr/>
      </dsp:nvSpPr>
      <dsp:spPr>
        <a:xfrm>
          <a:off x="3384798" y="798522"/>
          <a:ext cx="1297427" cy="82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94F13-8AE3-43D1-BCCC-5510E1EC4FEC}">
      <dsp:nvSpPr>
        <dsp:cNvPr id="0" name=""/>
        <dsp:cNvSpPr/>
      </dsp:nvSpPr>
      <dsp:spPr>
        <a:xfrm>
          <a:off x="3528957" y="935472"/>
          <a:ext cx="1297427" cy="823866"/>
        </a:xfrm>
        <a:prstGeom prst="roundRect">
          <a:avLst>
            <a:gd name="adj" fmla="val 1000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ATM</a:t>
          </a:r>
          <a:endParaRPr lang="el-GR" sz="2000" kern="1200" dirty="0"/>
        </a:p>
      </dsp:txBody>
      <dsp:txXfrm>
        <a:off x="3553087" y="959602"/>
        <a:ext cx="1249167" cy="775606"/>
      </dsp:txXfrm>
    </dsp:sp>
    <dsp:sp modelId="{5A411EDE-A528-469F-8F39-3B74E3CCF234}">
      <dsp:nvSpPr>
        <dsp:cNvPr id="0" name=""/>
        <dsp:cNvSpPr/>
      </dsp:nvSpPr>
      <dsp:spPr>
        <a:xfrm>
          <a:off x="3384798" y="1999724"/>
          <a:ext cx="1297427" cy="82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B4551-6824-421D-A196-21D39DE550D4}">
      <dsp:nvSpPr>
        <dsp:cNvPr id="0" name=""/>
        <dsp:cNvSpPr/>
      </dsp:nvSpPr>
      <dsp:spPr>
        <a:xfrm>
          <a:off x="3528957" y="2136674"/>
          <a:ext cx="1297427" cy="823866"/>
        </a:xfrm>
        <a:prstGeom prst="roundRect">
          <a:avLst>
            <a:gd name="adj" fmla="val 1000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WAN</a:t>
          </a:r>
          <a:endParaRPr lang="el-GR" sz="2000" kern="1200" dirty="0"/>
        </a:p>
      </dsp:txBody>
      <dsp:txXfrm>
        <a:off x="3553087" y="2160804"/>
        <a:ext cx="1249167" cy="775606"/>
      </dsp:txXfrm>
    </dsp:sp>
    <dsp:sp modelId="{34A17B21-DC18-4584-AF2D-3EA031668EB2}">
      <dsp:nvSpPr>
        <dsp:cNvPr id="0" name=""/>
        <dsp:cNvSpPr/>
      </dsp:nvSpPr>
      <dsp:spPr>
        <a:xfrm>
          <a:off x="4970543" y="798522"/>
          <a:ext cx="1297427" cy="82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D84A8C-EB08-4E28-94AA-75FC5D735CA6}">
      <dsp:nvSpPr>
        <dsp:cNvPr id="0" name=""/>
        <dsp:cNvSpPr/>
      </dsp:nvSpPr>
      <dsp:spPr>
        <a:xfrm>
          <a:off x="5114702" y="935472"/>
          <a:ext cx="1297427" cy="823866"/>
        </a:xfrm>
        <a:prstGeom prst="roundRect">
          <a:avLst>
            <a:gd name="adj" fmla="val 1000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PPP</a:t>
          </a:r>
          <a:endParaRPr lang="el-GR" sz="2000" kern="1200" dirty="0"/>
        </a:p>
      </dsp:txBody>
      <dsp:txXfrm>
        <a:off x="5138832" y="959602"/>
        <a:ext cx="1249167" cy="775606"/>
      </dsp:txXfrm>
    </dsp:sp>
    <dsp:sp modelId="{9B50971E-7977-40AC-8127-4F1D0B892BB6}">
      <dsp:nvSpPr>
        <dsp:cNvPr id="0" name=""/>
        <dsp:cNvSpPr/>
      </dsp:nvSpPr>
      <dsp:spPr>
        <a:xfrm>
          <a:off x="4970543" y="1999724"/>
          <a:ext cx="1297427" cy="82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D8EA4-20E1-46E0-BD35-4FBA632836AD}">
      <dsp:nvSpPr>
        <dsp:cNvPr id="0" name=""/>
        <dsp:cNvSpPr/>
      </dsp:nvSpPr>
      <dsp:spPr>
        <a:xfrm>
          <a:off x="5114702" y="2136674"/>
          <a:ext cx="1297427" cy="823866"/>
        </a:xfrm>
        <a:prstGeom prst="roundRect">
          <a:avLst>
            <a:gd name="adj" fmla="val 1000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WAN</a:t>
          </a:r>
          <a:endParaRPr lang="el-GR" sz="2000" kern="1200" dirty="0"/>
        </a:p>
      </dsp:txBody>
      <dsp:txXfrm>
        <a:off x="5138832" y="2160804"/>
        <a:ext cx="1249167" cy="775606"/>
      </dsp:txXfrm>
    </dsp:sp>
    <dsp:sp modelId="{3D61C02C-1718-4AE6-9041-E9FE71D13222}">
      <dsp:nvSpPr>
        <dsp:cNvPr id="0" name=""/>
        <dsp:cNvSpPr/>
      </dsp:nvSpPr>
      <dsp:spPr>
        <a:xfrm>
          <a:off x="6556288" y="798522"/>
          <a:ext cx="1297427" cy="82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452FD-EE48-40BA-8A8F-D273C27D8ED0}">
      <dsp:nvSpPr>
        <dsp:cNvPr id="0" name=""/>
        <dsp:cNvSpPr/>
      </dsp:nvSpPr>
      <dsp:spPr>
        <a:xfrm>
          <a:off x="6700447" y="935472"/>
          <a:ext cx="1297427" cy="823866"/>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HDLC</a:t>
          </a:r>
          <a:r>
            <a:rPr lang="en-US" sz="9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a:latin typeface="Tahoma" panose="020B0604030504040204" pitchFamily="34" charset="0"/>
              <a:ea typeface="Tahoma" panose="020B0604030504040204" pitchFamily="34" charset="0"/>
              <a:cs typeface="Tahoma" panose="020B0604030504040204" pitchFamily="34" charset="0"/>
            </a:rPr>
            <a:t>(Cisco)</a:t>
          </a:r>
          <a:endParaRPr lang="el-GR" sz="2000" kern="1200" dirty="0">
            <a:latin typeface="Tahoma" panose="020B0604030504040204" pitchFamily="34" charset="0"/>
            <a:ea typeface="Tahoma" panose="020B0604030504040204" pitchFamily="34" charset="0"/>
            <a:cs typeface="Tahoma" panose="020B0604030504040204" pitchFamily="34" charset="0"/>
          </a:endParaRPr>
        </a:p>
      </dsp:txBody>
      <dsp:txXfrm>
        <a:off x="6724577" y="959602"/>
        <a:ext cx="1249167" cy="775606"/>
      </dsp:txXfrm>
    </dsp:sp>
    <dsp:sp modelId="{6816B106-14A0-43D5-8BE7-57D05FA0A832}">
      <dsp:nvSpPr>
        <dsp:cNvPr id="0" name=""/>
        <dsp:cNvSpPr/>
      </dsp:nvSpPr>
      <dsp:spPr>
        <a:xfrm>
          <a:off x="6556288" y="1999724"/>
          <a:ext cx="1297427" cy="82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54FE8-198E-41CF-8FC9-36A0CA089DE6}">
      <dsp:nvSpPr>
        <dsp:cNvPr id="0" name=""/>
        <dsp:cNvSpPr/>
      </dsp:nvSpPr>
      <dsp:spPr>
        <a:xfrm>
          <a:off x="6700447" y="2136674"/>
          <a:ext cx="1297427" cy="823866"/>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WAN</a:t>
          </a:r>
          <a:endParaRPr lang="el-GR" sz="2000" kern="1200" dirty="0">
            <a:latin typeface="Tahoma" panose="020B0604030504040204" pitchFamily="34" charset="0"/>
            <a:ea typeface="Tahoma" panose="020B0604030504040204" pitchFamily="34" charset="0"/>
            <a:cs typeface="Tahoma" panose="020B0604030504040204" pitchFamily="34" charset="0"/>
          </a:endParaRPr>
        </a:p>
      </dsp:txBody>
      <dsp:txXfrm>
        <a:off x="6724577" y="2160804"/>
        <a:ext cx="1249167" cy="775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2A150-D20E-434A-9E18-BF9FA3BD10E8}">
      <dsp:nvSpPr>
        <dsp:cNvPr id="0" name=""/>
        <dsp:cNvSpPr/>
      </dsp:nvSpPr>
      <dsp:spPr>
        <a:xfrm>
          <a:off x="0" y="375360"/>
          <a:ext cx="8001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48111C-C01B-40A2-90E5-0D5F5A20DCE9}">
      <dsp:nvSpPr>
        <dsp:cNvPr id="0" name=""/>
        <dsp:cNvSpPr/>
      </dsp:nvSpPr>
      <dsp:spPr>
        <a:xfrm>
          <a:off x="400050" y="21120"/>
          <a:ext cx="5600700" cy="70848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Ethernet 802.3</a:t>
          </a:r>
          <a:endParaRPr lang="el-GR" sz="2400" kern="1200" dirty="0">
            <a:latin typeface="Tahoma" panose="020B0604030504040204" pitchFamily="34" charset="0"/>
            <a:ea typeface="Tahoma" panose="020B0604030504040204" pitchFamily="34" charset="0"/>
            <a:cs typeface="Tahoma" panose="020B0604030504040204" pitchFamily="34" charset="0"/>
          </a:endParaRPr>
        </a:p>
      </dsp:txBody>
      <dsp:txXfrm>
        <a:off x="434635" y="55705"/>
        <a:ext cx="5531530" cy="639310"/>
      </dsp:txXfrm>
    </dsp:sp>
    <dsp:sp modelId="{BDCF3B68-E32C-4FF3-857C-BA07BA474EA1}">
      <dsp:nvSpPr>
        <dsp:cNvPr id="0" name=""/>
        <dsp:cNvSpPr/>
      </dsp:nvSpPr>
      <dsp:spPr>
        <a:xfrm>
          <a:off x="0" y="1464000"/>
          <a:ext cx="8001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478339-03F6-48EA-8327-5EDDE1115655}">
      <dsp:nvSpPr>
        <dsp:cNvPr id="0" name=""/>
        <dsp:cNvSpPr/>
      </dsp:nvSpPr>
      <dsp:spPr>
        <a:xfrm>
          <a:off x="400050" y="1109760"/>
          <a:ext cx="5600700" cy="708480"/>
        </a:xfrm>
        <a:prstGeom prst="roundRect">
          <a:avLst/>
        </a:prstGeom>
        <a:solidFill>
          <a:srgbClr val="90D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Wi-fi 802.11</a:t>
          </a:r>
          <a:endParaRPr lang="el-GR" sz="2400" kern="1200" dirty="0">
            <a:latin typeface="Tahoma" panose="020B0604030504040204" pitchFamily="34" charset="0"/>
            <a:ea typeface="Tahoma" panose="020B0604030504040204" pitchFamily="34" charset="0"/>
            <a:cs typeface="Tahoma" panose="020B0604030504040204" pitchFamily="34" charset="0"/>
          </a:endParaRPr>
        </a:p>
      </dsp:txBody>
      <dsp:txXfrm>
        <a:off x="434635" y="1144345"/>
        <a:ext cx="5531530" cy="639310"/>
      </dsp:txXfrm>
    </dsp:sp>
    <dsp:sp modelId="{391F7050-F573-453C-A3A8-F4E5FA3796B4}">
      <dsp:nvSpPr>
        <dsp:cNvPr id="0" name=""/>
        <dsp:cNvSpPr/>
      </dsp:nvSpPr>
      <dsp:spPr>
        <a:xfrm>
          <a:off x="0" y="2552640"/>
          <a:ext cx="8001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36B45B-733F-45AA-88FD-12963F576335}">
      <dsp:nvSpPr>
        <dsp:cNvPr id="0" name=""/>
        <dsp:cNvSpPr/>
      </dsp:nvSpPr>
      <dsp:spPr>
        <a:xfrm>
          <a:off x="400050" y="2198400"/>
          <a:ext cx="5600700" cy="70848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Token Bus 802.4</a:t>
          </a:r>
          <a:endParaRPr lang="el-GR" sz="2400" kern="1200" dirty="0">
            <a:latin typeface="Tahoma" panose="020B0604030504040204" pitchFamily="34" charset="0"/>
            <a:ea typeface="Tahoma" panose="020B0604030504040204" pitchFamily="34" charset="0"/>
            <a:cs typeface="Tahoma" panose="020B0604030504040204" pitchFamily="34" charset="0"/>
          </a:endParaRPr>
        </a:p>
      </dsp:txBody>
      <dsp:txXfrm>
        <a:off x="434635" y="2232985"/>
        <a:ext cx="5531530" cy="639310"/>
      </dsp:txXfrm>
    </dsp:sp>
    <dsp:sp modelId="{C21A4189-982F-4890-B113-BFE842B7898F}">
      <dsp:nvSpPr>
        <dsp:cNvPr id="0" name=""/>
        <dsp:cNvSpPr/>
      </dsp:nvSpPr>
      <dsp:spPr>
        <a:xfrm>
          <a:off x="0" y="3641279"/>
          <a:ext cx="8001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E40D34-64DC-4072-B7AB-A8C00CE0D750}">
      <dsp:nvSpPr>
        <dsp:cNvPr id="0" name=""/>
        <dsp:cNvSpPr/>
      </dsp:nvSpPr>
      <dsp:spPr>
        <a:xfrm>
          <a:off x="400050" y="3287040"/>
          <a:ext cx="5600700" cy="70848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Token Ring 802.5</a:t>
          </a:r>
          <a:endParaRPr lang="el-GR" sz="2400" kern="1200" dirty="0">
            <a:latin typeface="Tahoma" panose="020B0604030504040204" pitchFamily="34" charset="0"/>
            <a:ea typeface="Tahoma" panose="020B0604030504040204" pitchFamily="34" charset="0"/>
            <a:cs typeface="Tahoma" panose="020B0604030504040204" pitchFamily="34" charset="0"/>
          </a:endParaRPr>
        </a:p>
      </dsp:txBody>
      <dsp:txXfrm>
        <a:off x="434635" y="3321625"/>
        <a:ext cx="553153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53F9-0D41-190E-A8BF-35ADFA35DE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C4164B73-49AC-5E15-7776-99D32FC78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A9E8A790-9A05-A4A9-874E-CBBF9599216F}"/>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5" name="Footer Placeholder 4">
            <a:extLst>
              <a:ext uri="{FF2B5EF4-FFF2-40B4-BE49-F238E27FC236}">
                <a16:creationId xmlns:a16="http://schemas.microsoft.com/office/drawing/2014/main" id="{8A4ED679-6241-CA9A-08C0-87240B7ED9D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5DC87B8-5FA2-1102-5FAB-4D66746B43BB}"/>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154189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FEB0-FAE8-2F95-3E4C-B75174878A8E}"/>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1BF7681-C727-A632-C986-176E3A833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AEBD44B-F505-E5F7-F3F9-810496F53B31}"/>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5" name="Footer Placeholder 4">
            <a:extLst>
              <a:ext uri="{FF2B5EF4-FFF2-40B4-BE49-F238E27FC236}">
                <a16:creationId xmlns:a16="http://schemas.microsoft.com/office/drawing/2014/main" id="{1C6DAD5F-04C6-6D39-8822-A6E8F544BF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CED209A-549B-5716-965C-B3CB9A4D439D}"/>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87507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C5C24-2F68-F1CA-FD8C-A48DF42B50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B49D80B-D67E-3F3E-B99F-17EB053CE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4348AAA-9C25-90A2-153E-93AA1B4E9F87}"/>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5" name="Footer Placeholder 4">
            <a:extLst>
              <a:ext uri="{FF2B5EF4-FFF2-40B4-BE49-F238E27FC236}">
                <a16:creationId xmlns:a16="http://schemas.microsoft.com/office/drawing/2014/main" id="{E710E808-774C-8659-5FC9-00516D0049F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279F1C1-AB86-06BB-8974-A9F69B6D2089}"/>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268160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17BF4689-C488-35AE-B018-77DAD6285C0E}"/>
              </a:ext>
            </a:extLst>
          </p:cNvPr>
          <p:cNvSpPr>
            <a:spLocks noChangeArrowheads="1"/>
          </p:cNvSpPr>
          <p:nvPr/>
        </p:nvSpPr>
        <p:spPr bwMode="auto">
          <a:xfrm>
            <a:off x="914400" y="2393950"/>
            <a:ext cx="103632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l-GR" sz="1800"/>
          </a:p>
        </p:txBody>
      </p:sp>
      <p:sp>
        <p:nvSpPr>
          <p:cNvPr id="5122" name="Rectangle 2"/>
          <p:cNvSpPr>
            <a:spLocks noGrp="1" noChangeArrowheads="1"/>
          </p:cNvSpPr>
          <p:nvPr>
            <p:ph type="ctrTitle"/>
          </p:nvPr>
        </p:nvSpPr>
        <p:spPr>
          <a:xfrm>
            <a:off x="914400" y="990600"/>
            <a:ext cx="10363200" cy="1371600"/>
          </a:xfrm>
        </p:spPr>
        <p:txBody>
          <a:bodyPr/>
          <a:lstStyle>
            <a:lvl1pPr>
              <a:defRPr sz="4000"/>
            </a:lvl1pPr>
          </a:lstStyle>
          <a:p>
            <a:pPr lvl="0"/>
            <a:r>
              <a:rPr lang="en-US" altLang="el-GR" noProof="0"/>
              <a:t>Click to edit Master title style</a:t>
            </a:r>
          </a:p>
        </p:txBody>
      </p:sp>
      <p:sp>
        <p:nvSpPr>
          <p:cNvPr id="5123"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a:r>
              <a:rPr lang="en-US" altLang="el-GR" noProof="0"/>
              <a:t>Click to edit Master subtitle style</a:t>
            </a:r>
          </a:p>
        </p:txBody>
      </p:sp>
      <p:sp>
        <p:nvSpPr>
          <p:cNvPr id="3" name="Rectangle 4">
            <a:extLst>
              <a:ext uri="{FF2B5EF4-FFF2-40B4-BE49-F238E27FC236}">
                <a16:creationId xmlns:a16="http://schemas.microsoft.com/office/drawing/2014/main" id="{D9572025-0E9C-C589-A465-2AA98D2221F2}"/>
              </a:ext>
            </a:extLst>
          </p:cNvPr>
          <p:cNvSpPr>
            <a:spLocks noGrp="1" noChangeArrowheads="1"/>
          </p:cNvSpPr>
          <p:nvPr>
            <p:ph type="dt" sz="half" idx="10"/>
          </p:nvPr>
        </p:nvSpPr>
        <p:spPr>
          <a:xfrm>
            <a:off x="914400" y="6248400"/>
            <a:ext cx="2540000" cy="457200"/>
          </a:xfrm>
        </p:spPr>
        <p:txBody>
          <a:bodyPr/>
          <a:lstStyle>
            <a:lvl1pPr>
              <a:defRPr/>
            </a:lvl1pPr>
          </a:lstStyle>
          <a:p>
            <a:pPr>
              <a:defRPr/>
            </a:pPr>
            <a:r>
              <a:rPr lang="el-GR" altLang="el-GR"/>
              <a:t>Mπακαλάκος Λεωνίδας</a:t>
            </a:r>
            <a:endParaRPr lang="en-US" altLang="el-GR"/>
          </a:p>
        </p:txBody>
      </p:sp>
      <p:sp>
        <p:nvSpPr>
          <p:cNvPr id="4" name="Rectangle 5">
            <a:extLst>
              <a:ext uri="{FF2B5EF4-FFF2-40B4-BE49-F238E27FC236}">
                <a16:creationId xmlns:a16="http://schemas.microsoft.com/office/drawing/2014/main" id="{2E7E2F16-CBE1-98D1-F345-6DBBB6264479}"/>
              </a:ext>
            </a:extLst>
          </p:cNvPr>
          <p:cNvSpPr>
            <a:spLocks noGrp="1" noChangeArrowheads="1"/>
          </p:cNvSpPr>
          <p:nvPr>
            <p:ph type="ftr" sz="quarter" idx="11"/>
          </p:nvPr>
        </p:nvSpPr>
        <p:spPr>
          <a:xfrm>
            <a:off x="4165600" y="6248400"/>
            <a:ext cx="3860800" cy="457200"/>
          </a:xfrm>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5" name="Rectangle 6">
            <a:extLst>
              <a:ext uri="{FF2B5EF4-FFF2-40B4-BE49-F238E27FC236}">
                <a16:creationId xmlns:a16="http://schemas.microsoft.com/office/drawing/2014/main" id="{70AB8689-F567-6FE8-1A9E-29D981535B11}"/>
              </a:ext>
            </a:extLst>
          </p:cNvPr>
          <p:cNvSpPr>
            <a:spLocks noGrp="1" noChangeArrowheads="1"/>
          </p:cNvSpPr>
          <p:nvPr>
            <p:ph type="sldNum" sz="quarter" idx="12"/>
          </p:nvPr>
        </p:nvSpPr>
        <p:spPr>
          <a:xfrm>
            <a:off x="8737600" y="6248400"/>
            <a:ext cx="2540000" cy="457200"/>
          </a:xfrm>
        </p:spPr>
        <p:txBody>
          <a:bodyPr/>
          <a:lstStyle>
            <a:lvl1pPr>
              <a:defRPr/>
            </a:lvl1pPr>
          </a:lstStyle>
          <a:p>
            <a:pPr>
              <a:defRPr/>
            </a:pPr>
            <a:fld id="{5910F0B8-66DA-440E-B598-F12944C4219D}" type="slidenum">
              <a:rPr lang="en-US" altLang="el-GR"/>
              <a:pPr>
                <a:defRPr/>
              </a:pPr>
              <a:t>‹#›</a:t>
            </a:fld>
            <a:endParaRPr lang="en-US" altLang="el-GR"/>
          </a:p>
        </p:txBody>
      </p:sp>
    </p:spTree>
    <p:extLst>
      <p:ext uri="{BB962C8B-B14F-4D97-AF65-F5344CB8AC3E}">
        <p14:creationId xmlns:p14="http://schemas.microsoft.com/office/powerpoint/2010/main" val="150040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6">
            <a:extLst>
              <a:ext uri="{FF2B5EF4-FFF2-40B4-BE49-F238E27FC236}">
                <a16:creationId xmlns:a16="http://schemas.microsoft.com/office/drawing/2014/main" id="{4AC7E2CC-B4E2-F9A2-272E-D677F7017DFE}"/>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5" name="Rectangle 7">
            <a:extLst>
              <a:ext uri="{FF2B5EF4-FFF2-40B4-BE49-F238E27FC236}">
                <a16:creationId xmlns:a16="http://schemas.microsoft.com/office/drawing/2014/main" id="{1C5D9601-A30C-A692-45DE-6963576BE02D}"/>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6" name="Rectangle 8">
            <a:extLst>
              <a:ext uri="{FF2B5EF4-FFF2-40B4-BE49-F238E27FC236}">
                <a16:creationId xmlns:a16="http://schemas.microsoft.com/office/drawing/2014/main" id="{13D9B991-5AC9-66E1-2283-32349544D40E}"/>
              </a:ext>
            </a:extLst>
          </p:cNvPr>
          <p:cNvSpPr>
            <a:spLocks noGrp="1" noChangeArrowheads="1"/>
          </p:cNvSpPr>
          <p:nvPr>
            <p:ph type="sldNum" sz="quarter" idx="12"/>
          </p:nvPr>
        </p:nvSpPr>
        <p:spPr>
          <a:ln/>
        </p:spPr>
        <p:txBody>
          <a:bodyPr/>
          <a:lstStyle>
            <a:lvl1pPr>
              <a:defRPr/>
            </a:lvl1pPr>
          </a:lstStyle>
          <a:p>
            <a:pPr>
              <a:defRPr/>
            </a:pPr>
            <a:fld id="{33BD4550-FE60-414F-A5FC-694C6F34FA52}" type="slidenum">
              <a:rPr lang="en-US" altLang="el-GR"/>
              <a:pPr>
                <a:defRPr/>
              </a:pPr>
              <a:t>‹#›</a:t>
            </a:fld>
            <a:endParaRPr lang="en-US" altLang="el-GR"/>
          </a:p>
        </p:txBody>
      </p:sp>
    </p:spTree>
    <p:extLst>
      <p:ext uri="{BB962C8B-B14F-4D97-AF65-F5344CB8AC3E}">
        <p14:creationId xmlns:p14="http://schemas.microsoft.com/office/powerpoint/2010/main" val="307844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7B2EFBB5-4A7A-2648-139C-98E92529EA80}"/>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5" name="Rectangle 7">
            <a:extLst>
              <a:ext uri="{FF2B5EF4-FFF2-40B4-BE49-F238E27FC236}">
                <a16:creationId xmlns:a16="http://schemas.microsoft.com/office/drawing/2014/main" id="{77EF9FE9-FCCF-A311-472D-ECC37BA705D3}"/>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6" name="Rectangle 8">
            <a:extLst>
              <a:ext uri="{FF2B5EF4-FFF2-40B4-BE49-F238E27FC236}">
                <a16:creationId xmlns:a16="http://schemas.microsoft.com/office/drawing/2014/main" id="{08D00119-9A20-A3B7-0737-6CB3619B0ABA}"/>
              </a:ext>
            </a:extLst>
          </p:cNvPr>
          <p:cNvSpPr>
            <a:spLocks noGrp="1" noChangeArrowheads="1"/>
          </p:cNvSpPr>
          <p:nvPr>
            <p:ph type="sldNum" sz="quarter" idx="12"/>
          </p:nvPr>
        </p:nvSpPr>
        <p:spPr>
          <a:ln/>
        </p:spPr>
        <p:txBody>
          <a:bodyPr/>
          <a:lstStyle>
            <a:lvl1pPr>
              <a:defRPr/>
            </a:lvl1pPr>
          </a:lstStyle>
          <a:p>
            <a:pPr>
              <a:defRPr/>
            </a:pPr>
            <a:fld id="{163F124C-E4DC-4193-983D-61B2341425AF}" type="slidenum">
              <a:rPr lang="en-US" altLang="el-GR"/>
              <a:pPr>
                <a:defRPr/>
              </a:pPr>
              <a:t>‹#›</a:t>
            </a:fld>
            <a:endParaRPr lang="en-US" altLang="el-GR"/>
          </a:p>
        </p:txBody>
      </p:sp>
    </p:spTree>
    <p:extLst>
      <p:ext uri="{BB962C8B-B14F-4D97-AF65-F5344CB8AC3E}">
        <p14:creationId xmlns:p14="http://schemas.microsoft.com/office/powerpoint/2010/main" val="305148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a:extLst>
              <a:ext uri="{FF2B5EF4-FFF2-40B4-BE49-F238E27FC236}">
                <a16:creationId xmlns:a16="http://schemas.microsoft.com/office/drawing/2014/main" id="{A2E7B8E6-8F49-0508-5003-271E3C9548BB}"/>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6" name="Rectangle 7">
            <a:extLst>
              <a:ext uri="{FF2B5EF4-FFF2-40B4-BE49-F238E27FC236}">
                <a16:creationId xmlns:a16="http://schemas.microsoft.com/office/drawing/2014/main" id="{8368E1AC-D492-67B7-9658-D30B656EC7DB}"/>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7" name="Rectangle 8">
            <a:extLst>
              <a:ext uri="{FF2B5EF4-FFF2-40B4-BE49-F238E27FC236}">
                <a16:creationId xmlns:a16="http://schemas.microsoft.com/office/drawing/2014/main" id="{6A309757-DF74-BE82-9E2F-8303986B1D92}"/>
              </a:ext>
            </a:extLst>
          </p:cNvPr>
          <p:cNvSpPr>
            <a:spLocks noGrp="1" noChangeArrowheads="1"/>
          </p:cNvSpPr>
          <p:nvPr>
            <p:ph type="sldNum" sz="quarter" idx="12"/>
          </p:nvPr>
        </p:nvSpPr>
        <p:spPr>
          <a:ln/>
        </p:spPr>
        <p:txBody>
          <a:bodyPr/>
          <a:lstStyle>
            <a:lvl1pPr>
              <a:defRPr/>
            </a:lvl1pPr>
          </a:lstStyle>
          <a:p>
            <a:pPr>
              <a:defRPr/>
            </a:pPr>
            <a:fld id="{65A27E00-7EEE-49ED-AC52-21A5402383CB}" type="slidenum">
              <a:rPr lang="en-US" altLang="el-GR"/>
              <a:pPr>
                <a:defRPr/>
              </a:pPr>
              <a:t>‹#›</a:t>
            </a:fld>
            <a:endParaRPr lang="en-US" altLang="el-GR"/>
          </a:p>
        </p:txBody>
      </p:sp>
    </p:spTree>
    <p:extLst>
      <p:ext uri="{BB962C8B-B14F-4D97-AF65-F5344CB8AC3E}">
        <p14:creationId xmlns:p14="http://schemas.microsoft.com/office/powerpoint/2010/main" val="400322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6">
            <a:extLst>
              <a:ext uri="{FF2B5EF4-FFF2-40B4-BE49-F238E27FC236}">
                <a16:creationId xmlns:a16="http://schemas.microsoft.com/office/drawing/2014/main" id="{C93AFFF0-F4FF-38D8-9374-B89C316140C3}"/>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8" name="Rectangle 7">
            <a:extLst>
              <a:ext uri="{FF2B5EF4-FFF2-40B4-BE49-F238E27FC236}">
                <a16:creationId xmlns:a16="http://schemas.microsoft.com/office/drawing/2014/main" id="{A8D5FB8D-BF86-29DF-B576-B35DF359916A}"/>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9" name="Rectangle 8">
            <a:extLst>
              <a:ext uri="{FF2B5EF4-FFF2-40B4-BE49-F238E27FC236}">
                <a16:creationId xmlns:a16="http://schemas.microsoft.com/office/drawing/2014/main" id="{72690684-A026-B0C0-AAF4-ACD6AACA7C08}"/>
              </a:ext>
            </a:extLst>
          </p:cNvPr>
          <p:cNvSpPr>
            <a:spLocks noGrp="1" noChangeArrowheads="1"/>
          </p:cNvSpPr>
          <p:nvPr>
            <p:ph type="sldNum" sz="quarter" idx="12"/>
          </p:nvPr>
        </p:nvSpPr>
        <p:spPr>
          <a:ln/>
        </p:spPr>
        <p:txBody>
          <a:bodyPr/>
          <a:lstStyle>
            <a:lvl1pPr>
              <a:defRPr/>
            </a:lvl1pPr>
          </a:lstStyle>
          <a:p>
            <a:pPr>
              <a:defRPr/>
            </a:pPr>
            <a:fld id="{70F5BE8D-F5AA-4D03-B7A7-F8A9B057FC24}" type="slidenum">
              <a:rPr lang="en-US" altLang="el-GR"/>
              <a:pPr>
                <a:defRPr/>
              </a:pPr>
              <a:t>‹#›</a:t>
            </a:fld>
            <a:endParaRPr lang="en-US" altLang="el-GR"/>
          </a:p>
        </p:txBody>
      </p:sp>
    </p:spTree>
    <p:extLst>
      <p:ext uri="{BB962C8B-B14F-4D97-AF65-F5344CB8AC3E}">
        <p14:creationId xmlns:p14="http://schemas.microsoft.com/office/powerpoint/2010/main" val="95740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6">
            <a:extLst>
              <a:ext uri="{FF2B5EF4-FFF2-40B4-BE49-F238E27FC236}">
                <a16:creationId xmlns:a16="http://schemas.microsoft.com/office/drawing/2014/main" id="{AB05565E-B12C-7F86-6EE5-63CA79BD9B47}"/>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4" name="Rectangle 7">
            <a:extLst>
              <a:ext uri="{FF2B5EF4-FFF2-40B4-BE49-F238E27FC236}">
                <a16:creationId xmlns:a16="http://schemas.microsoft.com/office/drawing/2014/main" id="{C84A63F7-E043-F241-3080-DB1244C78DF0}"/>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5" name="Rectangle 8">
            <a:extLst>
              <a:ext uri="{FF2B5EF4-FFF2-40B4-BE49-F238E27FC236}">
                <a16:creationId xmlns:a16="http://schemas.microsoft.com/office/drawing/2014/main" id="{220C9C4E-6158-6034-B590-82EA40E8F7DF}"/>
              </a:ext>
            </a:extLst>
          </p:cNvPr>
          <p:cNvSpPr>
            <a:spLocks noGrp="1" noChangeArrowheads="1"/>
          </p:cNvSpPr>
          <p:nvPr>
            <p:ph type="sldNum" sz="quarter" idx="12"/>
          </p:nvPr>
        </p:nvSpPr>
        <p:spPr>
          <a:ln/>
        </p:spPr>
        <p:txBody>
          <a:bodyPr/>
          <a:lstStyle>
            <a:lvl1pPr>
              <a:defRPr/>
            </a:lvl1pPr>
          </a:lstStyle>
          <a:p>
            <a:pPr>
              <a:defRPr/>
            </a:pPr>
            <a:fld id="{AC1CC9A6-7823-4310-A8A0-AC3E68D5C877}" type="slidenum">
              <a:rPr lang="en-US" altLang="el-GR"/>
              <a:pPr>
                <a:defRPr/>
              </a:pPr>
              <a:t>‹#›</a:t>
            </a:fld>
            <a:endParaRPr lang="en-US" altLang="el-GR"/>
          </a:p>
        </p:txBody>
      </p:sp>
    </p:spTree>
    <p:extLst>
      <p:ext uri="{BB962C8B-B14F-4D97-AF65-F5344CB8AC3E}">
        <p14:creationId xmlns:p14="http://schemas.microsoft.com/office/powerpoint/2010/main" val="3403774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8B32CF5-E570-8727-FB01-F3C7992FCEBB}"/>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3" name="Rectangle 7">
            <a:extLst>
              <a:ext uri="{FF2B5EF4-FFF2-40B4-BE49-F238E27FC236}">
                <a16:creationId xmlns:a16="http://schemas.microsoft.com/office/drawing/2014/main" id="{16BBBA96-D7C5-8F55-4037-4807AAE566F5}"/>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4" name="Rectangle 8">
            <a:extLst>
              <a:ext uri="{FF2B5EF4-FFF2-40B4-BE49-F238E27FC236}">
                <a16:creationId xmlns:a16="http://schemas.microsoft.com/office/drawing/2014/main" id="{B4198216-0E45-27E1-FBDD-6D769B20C552}"/>
              </a:ext>
            </a:extLst>
          </p:cNvPr>
          <p:cNvSpPr>
            <a:spLocks noGrp="1" noChangeArrowheads="1"/>
          </p:cNvSpPr>
          <p:nvPr>
            <p:ph type="sldNum" sz="quarter" idx="12"/>
          </p:nvPr>
        </p:nvSpPr>
        <p:spPr>
          <a:ln/>
        </p:spPr>
        <p:txBody>
          <a:bodyPr/>
          <a:lstStyle>
            <a:lvl1pPr>
              <a:defRPr/>
            </a:lvl1pPr>
          </a:lstStyle>
          <a:p>
            <a:pPr>
              <a:defRPr/>
            </a:pPr>
            <a:fld id="{989F098D-B103-48D9-B255-766F07B1E4DB}" type="slidenum">
              <a:rPr lang="en-US" altLang="el-GR"/>
              <a:pPr>
                <a:defRPr/>
              </a:pPr>
              <a:t>‹#›</a:t>
            </a:fld>
            <a:endParaRPr lang="en-US" altLang="el-GR"/>
          </a:p>
        </p:txBody>
      </p:sp>
    </p:spTree>
    <p:extLst>
      <p:ext uri="{BB962C8B-B14F-4D97-AF65-F5344CB8AC3E}">
        <p14:creationId xmlns:p14="http://schemas.microsoft.com/office/powerpoint/2010/main" val="205234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B470D57B-8B5B-78A6-6586-829598D85D81}"/>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6" name="Rectangle 7">
            <a:extLst>
              <a:ext uri="{FF2B5EF4-FFF2-40B4-BE49-F238E27FC236}">
                <a16:creationId xmlns:a16="http://schemas.microsoft.com/office/drawing/2014/main" id="{0BD4259C-817B-086C-7A8E-7132DDBE98C8}"/>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7" name="Rectangle 8">
            <a:extLst>
              <a:ext uri="{FF2B5EF4-FFF2-40B4-BE49-F238E27FC236}">
                <a16:creationId xmlns:a16="http://schemas.microsoft.com/office/drawing/2014/main" id="{51391320-7738-F4BE-1797-7BA0A3A1AACC}"/>
              </a:ext>
            </a:extLst>
          </p:cNvPr>
          <p:cNvSpPr>
            <a:spLocks noGrp="1" noChangeArrowheads="1"/>
          </p:cNvSpPr>
          <p:nvPr>
            <p:ph type="sldNum" sz="quarter" idx="12"/>
          </p:nvPr>
        </p:nvSpPr>
        <p:spPr>
          <a:ln/>
        </p:spPr>
        <p:txBody>
          <a:bodyPr/>
          <a:lstStyle>
            <a:lvl1pPr>
              <a:defRPr/>
            </a:lvl1pPr>
          </a:lstStyle>
          <a:p>
            <a:pPr>
              <a:defRPr/>
            </a:pPr>
            <a:fld id="{2D119FC9-880B-47DC-9EE1-AB38935D2DA9}" type="slidenum">
              <a:rPr lang="en-US" altLang="el-GR"/>
              <a:pPr>
                <a:defRPr/>
              </a:pPr>
              <a:t>‹#›</a:t>
            </a:fld>
            <a:endParaRPr lang="en-US" altLang="el-GR"/>
          </a:p>
        </p:txBody>
      </p:sp>
    </p:spTree>
    <p:extLst>
      <p:ext uri="{BB962C8B-B14F-4D97-AF65-F5344CB8AC3E}">
        <p14:creationId xmlns:p14="http://schemas.microsoft.com/office/powerpoint/2010/main" val="4902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9A1E-B118-1F02-71BD-71B33985C459}"/>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85B29E7-8622-5E7F-EBB1-414FF8177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E6BBE1E-2A06-1496-1EAE-A56D77623260}"/>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5" name="Footer Placeholder 4">
            <a:extLst>
              <a:ext uri="{FF2B5EF4-FFF2-40B4-BE49-F238E27FC236}">
                <a16:creationId xmlns:a16="http://schemas.microsoft.com/office/drawing/2014/main" id="{297DAA81-46D9-F3FF-5D65-9CB4A5BFFFE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92C53C8-3849-1D97-B890-C014E7BA8218}"/>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3761734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8B4DB705-61F2-C7D3-B551-13CAFB336F75}"/>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6" name="Rectangle 7">
            <a:extLst>
              <a:ext uri="{FF2B5EF4-FFF2-40B4-BE49-F238E27FC236}">
                <a16:creationId xmlns:a16="http://schemas.microsoft.com/office/drawing/2014/main" id="{BE35FD63-9E92-9F1C-2E08-880F4A14DDD6}"/>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7" name="Rectangle 8">
            <a:extLst>
              <a:ext uri="{FF2B5EF4-FFF2-40B4-BE49-F238E27FC236}">
                <a16:creationId xmlns:a16="http://schemas.microsoft.com/office/drawing/2014/main" id="{4490A717-48C2-88BF-F53D-A145E155DF73}"/>
              </a:ext>
            </a:extLst>
          </p:cNvPr>
          <p:cNvSpPr>
            <a:spLocks noGrp="1" noChangeArrowheads="1"/>
          </p:cNvSpPr>
          <p:nvPr>
            <p:ph type="sldNum" sz="quarter" idx="12"/>
          </p:nvPr>
        </p:nvSpPr>
        <p:spPr>
          <a:ln/>
        </p:spPr>
        <p:txBody>
          <a:bodyPr/>
          <a:lstStyle>
            <a:lvl1pPr>
              <a:defRPr/>
            </a:lvl1pPr>
          </a:lstStyle>
          <a:p>
            <a:pPr>
              <a:defRPr/>
            </a:pPr>
            <a:fld id="{843C0250-9EF1-46E5-B031-B1BA82CD7FA9}" type="slidenum">
              <a:rPr lang="en-US" altLang="el-GR"/>
              <a:pPr>
                <a:defRPr/>
              </a:pPr>
              <a:t>‹#›</a:t>
            </a:fld>
            <a:endParaRPr lang="en-US" altLang="el-GR"/>
          </a:p>
        </p:txBody>
      </p:sp>
    </p:spTree>
    <p:extLst>
      <p:ext uri="{BB962C8B-B14F-4D97-AF65-F5344CB8AC3E}">
        <p14:creationId xmlns:p14="http://schemas.microsoft.com/office/powerpoint/2010/main" val="1458180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6">
            <a:extLst>
              <a:ext uri="{FF2B5EF4-FFF2-40B4-BE49-F238E27FC236}">
                <a16:creationId xmlns:a16="http://schemas.microsoft.com/office/drawing/2014/main" id="{45633205-2368-EB5C-F70B-B7E32AAA8DA6}"/>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5" name="Rectangle 7">
            <a:extLst>
              <a:ext uri="{FF2B5EF4-FFF2-40B4-BE49-F238E27FC236}">
                <a16:creationId xmlns:a16="http://schemas.microsoft.com/office/drawing/2014/main" id="{F6621DCC-17E8-B2B7-8481-FAC987643B37}"/>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6" name="Rectangle 8">
            <a:extLst>
              <a:ext uri="{FF2B5EF4-FFF2-40B4-BE49-F238E27FC236}">
                <a16:creationId xmlns:a16="http://schemas.microsoft.com/office/drawing/2014/main" id="{1B2BB097-FE00-B4C1-9B70-3E06D4D47595}"/>
              </a:ext>
            </a:extLst>
          </p:cNvPr>
          <p:cNvSpPr>
            <a:spLocks noGrp="1" noChangeArrowheads="1"/>
          </p:cNvSpPr>
          <p:nvPr>
            <p:ph type="sldNum" sz="quarter" idx="12"/>
          </p:nvPr>
        </p:nvSpPr>
        <p:spPr>
          <a:ln/>
        </p:spPr>
        <p:txBody>
          <a:bodyPr/>
          <a:lstStyle>
            <a:lvl1pPr>
              <a:defRPr/>
            </a:lvl1pPr>
          </a:lstStyle>
          <a:p>
            <a:pPr>
              <a:defRPr/>
            </a:pPr>
            <a:fld id="{507B9009-2C93-4BDD-84F2-5F214A840337}" type="slidenum">
              <a:rPr lang="en-US" altLang="el-GR"/>
              <a:pPr>
                <a:defRPr/>
              </a:pPr>
              <a:t>‹#›</a:t>
            </a:fld>
            <a:endParaRPr lang="en-US" altLang="el-GR"/>
          </a:p>
        </p:txBody>
      </p:sp>
    </p:spTree>
    <p:extLst>
      <p:ext uri="{BB962C8B-B14F-4D97-AF65-F5344CB8AC3E}">
        <p14:creationId xmlns:p14="http://schemas.microsoft.com/office/powerpoint/2010/main" val="2735902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6">
            <a:extLst>
              <a:ext uri="{FF2B5EF4-FFF2-40B4-BE49-F238E27FC236}">
                <a16:creationId xmlns:a16="http://schemas.microsoft.com/office/drawing/2014/main" id="{4C371CD2-9D5B-05D0-F429-A9C99874160E}"/>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5" name="Rectangle 7">
            <a:extLst>
              <a:ext uri="{FF2B5EF4-FFF2-40B4-BE49-F238E27FC236}">
                <a16:creationId xmlns:a16="http://schemas.microsoft.com/office/drawing/2014/main" id="{A34B1403-B81C-7C04-D70D-092423D2440A}"/>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6" name="Rectangle 8">
            <a:extLst>
              <a:ext uri="{FF2B5EF4-FFF2-40B4-BE49-F238E27FC236}">
                <a16:creationId xmlns:a16="http://schemas.microsoft.com/office/drawing/2014/main" id="{472020B0-BA80-E039-9F1B-A286C58E5597}"/>
              </a:ext>
            </a:extLst>
          </p:cNvPr>
          <p:cNvSpPr>
            <a:spLocks noGrp="1" noChangeArrowheads="1"/>
          </p:cNvSpPr>
          <p:nvPr>
            <p:ph type="sldNum" sz="quarter" idx="12"/>
          </p:nvPr>
        </p:nvSpPr>
        <p:spPr>
          <a:ln/>
        </p:spPr>
        <p:txBody>
          <a:bodyPr/>
          <a:lstStyle>
            <a:lvl1pPr>
              <a:defRPr/>
            </a:lvl1pPr>
          </a:lstStyle>
          <a:p>
            <a:pPr>
              <a:defRPr/>
            </a:pPr>
            <a:fld id="{5DD17AF8-6240-42FE-B5A3-88BB4C32E3D5}" type="slidenum">
              <a:rPr lang="en-US" altLang="el-GR"/>
              <a:pPr>
                <a:defRPr/>
              </a:pPr>
              <a:t>‹#›</a:t>
            </a:fld>
            <a:endParaRPr lang="en-US" altLang="el-GR"/>
          </a:p>
        </p:txBody>
      </p:sp>
    </p:spTree>
    <p:extLst>
      <p:ext uri="{BB962C8B-B14F-4D97-AF65-F5344CB8AC3E}">
        <p14:creationId xmlns:p14="http://schemas.microsoft.com/office/powerpoint/2010/main" val="104487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A030-AA74-1D6E-4666-4D773D9BA7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6B8A4443-4098-D7FE-52A1-AC9D27878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305A8E-A9EF-9E9C-4935-61903D50E76C}"/>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5" name="Footer Placeholder 4">
            <a:extLst>
              <a:ext uri="{FF2B5EF4-FFF2-40B4-BE49-F238E27FC236}">
                <a16:creationId xmlns:a16="http://schemas.microsoft.com/office/drawing/2014/main" id="{1A83ABC9-B0C1-8BE2-9FDE-142A84EE85F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E1FA4F3-5DB9-1688-E2B8-A8DC2E8BE1A9}"/>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66672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E262-14ED-BA17-51AA-1B8FC850C0E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F677044-0C93-825A-0ADA-A6351C2A1D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EBFF2D7D-CCD3-F346-7F3B-5DB8CB861F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FCA3A9C3-E8BE-D432-50EC-5A1824CA9403}"/>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6" name="Footer Placeholder 5">
            <a:extLst>
              <a:ext uri="{FF2B5EF4-FFF2-40B4-BE49-F238E27FC236}">
                <a16:creationId xmlns:a16="http://schemas.microsoft.com/office/drawing/2014/main" id="{FE86F4F6-51DA-E77D-DA39-BEDB58EBEED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6E703F9-5684-F761-5C40-CF14E2187138}"/>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402288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F6F6-4555-F195-0CFE-EF75167AD2ED}"/>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99B60310-9CE2-E955-3E8B-448920B41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56892-C643-8C1E-6E3C-3A312F6D0A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D7F8EAB-017E-4B85-8765-89F84D27D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732971-889C-02DF-6077-EE6DC8504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1802C229-81F3-3297-6292-D3E3C00F6B45}"/>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8" name="Footer Placeholder 7">
            <a:extLst>
              <a:ext uri="{FF2B5EF4-FFF2-40B4-BE49-F238E27FC236}">
                <a16:creationId xmlns:a16="http://schemas.microsoft.com/office/drawing/2014/main" id="{699DC49B-5911-69D4-A356-0627F803A4F7}"/>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54E9B6D5-38B8-481A-43FE-0636A4596B01}"/>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71791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28C3-5436-1B39-0778-CCDEA0E6DA9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9C28B6BA-C49A-9EEE-B6DE-260170FBA8B8}"/>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4" name="Footer Placeholder 3">
            <a:extLst>
              <a:ext uri="{FF2B5EF4-FFF2-40B4-BE49-F238E27FC236}">
                <a16:creationId xmlns:a16="http://schemas.microsoft.com/office/drawing/2014/main" id="{7D9B3DA7-D594-7197-90DD-7F9C936BBBA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18AC778-2DE9-0946-F05B-1D7FC3946313}"/>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89616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9D3CC7-8B00-3E54-944D-E1B08549858F}"/>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3" name="Footer Placeholder 2">
            <a:extLst>
              <a:ext uri="{FF2B5EF4-FFF2-40B4-BE49-F238E27FC236}">
                <a16:creationId xmlns:a16="http://schemas.microsoft.com/office/drawing/2014/main" id="{449B2542-4763-2FD4-B913-3AC6EB9603D6}"/>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91D46420-AC25-7FC5-8692-A99F3A74EBF3}"/>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196821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504E-51E6-C5C6-38A5-C6023A811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783A580A-2D3A-8310-E3C7-E57984511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53A03A8-58D0-5F03-D4A9-0A96665F4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DF0AF-056D-313A-6B44-9CC503AA828A}"/>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6" name="Footer Placeholder 5">
            <a:extLst>
              <a:ext uri="{FF2B5EF4-FFF2-40B4-BE49-F238E27FC236}">
                <a16:creationId xmlns:a16="http://schemas.microsoft.com/office/drawing/2014/main" id="{AF12B7F2-92EE-CC15-907E-A2CF09E28F8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25768DD-6C84-7BE9-D5E1-E4C6A9E7DD49}"/>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99549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6F24-C6AA-8F28-442E-2A1744E65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CBAC12E-9770-DC45-E6C0-351A07EE8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947D9D9A-64F7-BA64-3C57-E3C9E1654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4DEA3-A3E3-FEEB-D40A-0527ECD6F5E9}"/>
              </a:ext>
            </a:extLst>
          </p:cNvPr>
          <p:cNvSpPr>
            <a:spLocks noGrp="1"/>
          </p:cNvSpPr>
          <p:nvPr>
            <p:ph type="dt" sz="half" idx="10"/>
          </p:nvPr>
        </p:nvSpPr>
        <p:spPr/>
        <p:txBody>
          <a:bodyPr/>
          <a:lstStyle/>
          <a:p>
            <a:fld id="{6C438B9C-DCD2-451B-BB38-AFC23A5F28D6}" type="datetimeFigureOut">
              <a:rPr lang="el-GR" smtClean="0"/>
              <a:t>27/3/2024</a:t>
            </a:fld>
            <a:endParaRPr lang="el-GR"/>
          </a:p>
        </p:txBody>
      </p:sp>
      <p:sp>
        <p:nvSpPr>
          <p:cNvPr id="6" name="Footer Placeholder 5">
            <a:extLst>
              <a:ext uri="{FF2B5EF4-FFF2-40B4-BE49-F238E27FC236}">
                <a16:creationId xmlns:a16="http://schemas.microsoft.com/office/drawing/2014/main" id="{10C4C8E4-CC2D-6EA4-8B34-AB0E6CAE9AE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775E40C-07A2-C8F4-FADC-3477DB59A2F9}"/>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39051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BA0FD2-9C6A-C725-7D1B-3941AE817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D8E05F8-FCFE-F3E6-0FF8-7718180A6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EF42F6D-6943-23D1-F4CE-2DD407736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38B9C-DCD2-451B-BB38-AFC23A5F28D6}" type="datetimeFigureOut">
              <a:rPr lang="el-GR" smtClean="0"/>
              <a:t>27/3/2024</a:t>
            </a:fld>
            <a:endParaRPr lang="el-GR"/>
          </a:p>
        </p:txBody>
      </p:sp>
      <p:sp>
        <p:nvSpPr>
          <p:cNvPr id="5" name="Footer Placeholder 4">
            <a:extLst>
              <a:ext uri="{FF2B5EF4-FFF2-40B4-BE49-F238E27FC236}">
                <a16:creationId xmlns:a16="http://schemas.microsoft.com/office/drawing/2014/main" id="{95A52C4E-DF3E-5A0E-2B67-D0AC13FAA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ABD9E61-AD0C-8793-45D7-693B4B3C1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B4606-8297-412E-B101-52213B5749F3}" type="slidenum">
              <a:rPr lang="el-GR" smtClean="0"/>
              <a:t>‹#›</a:t>
            </a:fld>
            <a:endParaRPr lang="el-GR"/>
          </a:p>
        </p:txBody>
      </p:sp>
    </p:spTree>
    <p:extLst>
      <p:ext uri="{BB962C8B-B14F-4D97-AF65-F5344CB8AC3E}">
        <p14:creationId xmlns:p14="http://schemas.microsoft.com/office/powerpoint/2010/main" val="203872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A8AC4E-A4AF-EEFE-23CF-655E7DA83E8D}"/>
              </a:ext>
            </a:extLst>
          </p:cNvPr>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l-GR"/>
              <a:t>Click to edit Master title style</a:t>
            </a:r>
          </a:p>
        </p:txBody>
      </p:sp>
      <p:sp>
        <p:nvSpPr>
          <p:cNvPr id="1027" name="Rectangle 3">
            <a:extLst>
              <a:ext uri="{FF2B5EF4-FFF2-40B4-BE49-F238E27FC236}">
                <a16:creationId xmlns:a16="http://schemas.microsoft.com/office/drawing/2014/main" id="{A59501DA-4E38-AEFA-7294-B09D4CE254C8}"/>
              </a:ext>
            </a:extLst>
          </p:cNvPr>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AutoShape 4">
            <a:extLst>
              <a:ext uri="{FF2B5EF4-FFF2-40B4-BE49-F238E27FC236}">
                <a16:creationId xmlns:a16="http://schemas.microsoft.com/office/drawing/2014/main" id="{DF24063B-77E1-6DFA-A8F7-582A95679E44}"/>
              </a:ext>
            </a:extLst>
          </p:cNvPr>
          <p:cNvSpPr>
            <a:spLocks noChangeArrowheads="1"/>
          </p:cNvSpPr>
          <p:nvPr/>
        </p:nvSpPr>
        <p:spPr bwMode="auto">
          <a:xfrm>
            <a:off x="812800" y="1566864"/>
            <a:ext cx="10610851"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l-GR" sz="1800"/>
          </a:p>
        </p:txBody>
      </p:sp>
      <p:sp>
        <p:nvSpPr>
          <p:cNvPr id="1029" name="Line 5">
            <a:extLst>
              <a:ext uri="{FF2B5EF4-FFF2-40B4-BE49-F238E27FC236}">
                <a16:creationId xmlns:a16="http://schemas.microsoft.com/office/drawing/2014/main" id="{F1431404-B0A1-9FC0-7073-0A50AA3BB3B9}"/>
              </a:ext>
            </a:extLst>
          </p:cNvPr>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sz="1800"/>
          </a:p>
        </p:txBody>
      </p:sp>
      <p:sp>
        <p:nvSpPr>
          <p:cNvPr id="4102" name="Rectangle 6">
            <a:extLst>
              <a:ext uri="{FF2B5EF4-FFF2-40B4-BE49-F238E27FC236}">
                <a16:creationId xmlns:a16="http://schemas.microsoft.com/office/drawing/2014/main" id="{CD379DD6-73FC-5C27-CFC8-34F219909AA6}"/>
              </a:ext>
            </a:extLst>
          </p:cNvPr>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l-GR" altLang="el-GR"/>
              <a:t>Mπακαλάκος Λεωνίδας</a:t>
            </a:r>
            <a:endParaRPr lang="en-US" altLang="el-GR"/>
          </a:p>
        </p:txBody>
      </p:sp>
      <p:sp>
        <p:nvSpPr>
          <p:cNvPr id="4103" name="Rectangle 7">
            <a:extLst>
              <a:ext uri="{FF2B5EF4-FFF2-40B4-BE49-F238E27FC236}">
                <a16:creationId xmlns:a16="http://schemas.microsoft.com/office/drawing/2014/main" id="{D7AA1673-978C-B5F2-D489-4CCBE5E18D58}"/>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l-GR" altLang="el-GR"/>
              <a:t>Δίκτυα Υπολογιστών Ι (B Eξάμηνο ΣΑΕΚ Αμπελοκήπων)</a:t>
            </a:r>
            <a:endParaRPr lang="en-US" altLang="el-GR"/>
          </a:p>
        </p:txBody>
      </p:sp>
      <p:sp>
        <p:nvSpPr>
          <p:cNvPr id="4104" name="Rectangle 8">
            <a:extLst>
              <a:ext uri="{FF2B5EF4-FFF2-40B4-BE49-F238E27FC236}">
                <a16:creationId xmlns:a16="http://schemas.microsoft.com/office/drawing/2014/main" id="{89F5D37B-EA08-FF63-7A18-488561B8224A}"/>
              </a:ext>
            </a:extLst>
          </p:cNvPr>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6DEC280-1E96-4B9D-A2E9-6D478DEE91A0}" type="slidenum">
              <a:rPr lang="en-US" altLang="el-GR"/>
              <a:pPr>
                <a:defRPr/>
              </a:pPr>
              <a:t>‹#›</a:t>
            </a:fld>
            <a:endParaRPr lang="en-US" altLang="el-GR"/>
          </a:p>
        </p:txBody>
      </p:sp>
    </p:spTree>
    <p:extLst>
      <p:ext uri="{BB962C8B-B14F-4D97-AF65-F5344CB8AC3E}">
        <p14:creationId xmlns:p14="http://schemas.microsoft.com/office/powerpoint/2010/main" val="4124530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0E93A31C-C5D7-1641-98EC-BA6530D7E843}"/>
              </a:ext>
            </a:extLst>
          </p:cNvPr>
          <p:cNvSpPr>
            <a:spLocks noGrp="1" noChangeArrowheads="1"/>
          </p:cNvSpPr>
          <p:nvPr>
            <p:ph type="ctrTitle"/>
          </p:nvPr>
        </p:nvSpPr>
        <p:spPr>
          <a:xfrm>
            <a:off x="890338" y="640080"/>
            <a:ext cx="3734014" cy="3566160"/>
          </a:xfrm>
        </p:spPr>
        <p:txBody>
          <a:bodyPr anchor="b">
            <a:normAutofit/>
          </a:bodyPr>
          <a:lstStyle/>
          <a:p>
            <a:pPr eaLnBrk="1" hangingPunct="1"/>
            <a:r>
              <a:rPr lang="en-US" altLang="el-GR" sz="5400"/>
              <a:t>Data Link Layer</a:t>
            </a:r>
          </a:p>
        </p:txBody>
      </p:sp>
      <p:sp>
        <p:nvSpPr>
          <p:cNvPr id="41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Date Placeholder 5">
            <a:extLst>
              <a:ext uri="{FF2B5EF4-FFF2-40B4-BE49-F238E27FC236}">
                <a16:creationId xmlns:a16="http://schemas.microsoft.com/office/drawing/2014/main" id="{0F71887E-C85F-382C-193C-9B62AB26F53C}"/>
              </a:ext>
            </a:extLst>
          </p:cNvPr>
          <p:cNvSpPr>
            <a:spLocks noGrp="1"/>
          </p:cNvSpPr>
          <p:nvPr>
            <p:ph type="dt" sz="quarter" idx="10"/>
          </p:nvPr>
        </p:nvSpPr>
        <p:spPr>
          <a:xfrm>
            <a:off x="83820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r>
              <a:rPr lang="el-GR" altLang="el-GR"/>
              <a:t>Mπακαλάκος Λεωνίδας</a:t>
            </a:r>
            <a:endParaRPr lang="en-US" altLang="el-GR"/>
          </a:p>
        </p:txBody>
      </p:sp>
      <p:pic>
        <p:nvPicPr>
          <p:cNvPr id="4103" name="Picture 7" descr="Data Networking - VDI Communications Inc">
            <a:extLst>
              <a:ext uri="{FF2B5EF4-FFF2-40B4-BE49-F238E27FC236}">
                <a16:creationId xmlns:a16="http://schemas.microsoft.com/office/drawing/2014/main" id="{8FDC18FA-1811-5D74-7335-48F40E4DA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61" r="1683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099" name="Footer Placeholder 3">
            <a:extLst>
              <a:ext uri="{FF2B5EF4-FFF2-40B4-BE49-F238E27FC236}">
                <a16:creationId xmlns:a16="http://schemas.microsoft.com/office/drawing/2014/main" id="{62B87C44-87D9-2172-AE12-D5518F53F92A}"/>
              </a:ext>
            </a:extLst>
          </p:cNvPr>
          <p:cNvSpPr>
            <a:spLocks noGrp="1"/>
          </p:cNvSpPr>
          <p:nvPr>
            <p:ph type="ftr" sz="quarter" idx="11"/>
          </p:nvPr>
        </p:nvSpPr>
        <p:spPr>
          <a:xfrm>
            <a:off x="6105278" y="6356350"/>
            <a:ext cx="41148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l" fontAlgn="base">
              <a:lnSpc>
                <a:spcPct val="90000"/>
              </a:lnSpc>
              <a:spcBef>
                <a:spcPct val="0"/>
              </a:spcBef>
              <a:spcAft>
                <a:spcPts val="600"/>
              </a:spcAft>
            </a:pPr>
            <a:r>
              <a:rPr lang="el-GR" altLang="el-GR" sz="1100">
                <a:solidFill>
                  <a:srgbClr val="FFFFFF"/>
                </a:solidFill>
              </a:rPr>
              <a:t>Δίκτυα Υπολογιστών Ι (B Eξάμηνο ΣΑΕΚ Αμπελοκήπων)</a:t>
            </a:r>
            <a:endParaRPr lang="en-US" altLang="el-GR" sz="1100">
              <a:solidFill>
                <a:srgbClr val="FFFFFF"/>
              </a:solidFill>
            </a:endParaRPr>
          </a:p>
        </p:txBody>
      </p:sp>
      <p:sp>
        <p:nvSpPr>
          <p:cNvPr id="4100" name="Slide Number Placeholder 4">
            <a:extLst>
              <a:ext uri="{FF2B5EF4-FFF2-40B4-BE49-F238E27FC236}">
                <a16:creationId xmlns:a16="http://schemas.microsoft.com/office/drawing/2014/main" id="{FEB52603-C7F9-55A4-6C88-58BBD7B9E0B0}"/>
              </a:ext>
            </a:extLst>
          </p:cNvPr>
          <p:cNvSpPr>
            <a:spLocks noGrp="1"/>
          </p:cNvSpPr>
          <p:nvPr>
            <p:ph type="sldNum" sz="quarter" idx="12"/>
          </p:nvPr>
        </p:nvSpPr>
        <p:spPr>
          <a:xfrm>
            <a:off x="10591800" y="6356350"/>
            <a:ext cx="7620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42127170-F31B-49E2-B81D-F40A24F492ED}" type="slidenum">
              <a:rPr lang="en-US" altLang="el-GR">
                <a:solidFill>
                  <a:srgbClr val="FFFFFF"/>
                </a:solidFill>
              </a:rPr>
              <a:pPr fontAlgn="base">
                <a:spcBef>
                  <a:spcPct val="0"/>
                </a:spcBef>
                <a:spcAft>
                  <a:spcPts val="600"/>
                </a:spcAft>
              </a:pPr>
              <a:t>1</a:t>
            </a:fld>
            <a:endParaRPr lang="en-US" altLang="el-GR">
              <a:solidFill>
                <a:srgbClr val="FFFFFF"/>
              </a:solidFill>
            </a:endParaRPr>
          </a:p>
        </p:txBody>
      </p:sp>
    </p:spTree>
    <p:extLst>
      <p:ext uri="{BB962C8B-B14F-4D97-AF65-F5344CB8AC3E}">
        <p14:creationId xmlns:p14="http://schemas.microsoft.com/office/powerpoint/2010/main" val="380574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400">
              <a:solidFill>
                <a:srgbClr val="FFFFFF"/>
              </a:solidFill>
              <a:latin typeface="Verdana"/>
              <a:cs typeface="Arial"/>
            </a:endParaRPr>
          </a:p>
        </p:txBody>
      </p:sp>
      <p:pic>
        <p:nvPicPr>
          <p:cNvPr id="4103" name="Picture 7" descr="Data Networking - VDI Communications Inc">
            <a:extLst>
              <a:ext uri="{FF2B5EF4-FFF2-40B4-BE49-F238E27FC236}">
                <a16:creationId xmlns:a16="http://schemas.microsoft.com/office/drawing/2014/main" id="{8FDC18FA-1811-5D74-7335-48F40E4DA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84" t="9091" r="28851" b="2"/>
          <a:stretch/>
        </p:blipFill>
        <p:spPr bwMode="auto">
          <a:xfrm>
            <a:off x="1524020" y="10"/>
            <a:ext cx="6501364"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0" name="Rectangle 4109">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07739" y="0"/>
            <a:ext cx="6360260"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400" dirty="0">
              <a:solidFill>
                <a:srgbClr val="FFFFFF"/>
              </a:solidFill>
              <a:latin typeface="Verdana"/>
              <a:cs typeface="Arial"/>
            </a:endParaRPr>
          </a:p>
        </p:txBody>
      </p:sp>
      <p:sp>
        <p:nvSpPr>
          <p:cNvPr id="4098" name="Rectangle 2">
            <a:extLst>
              <a:ext uri="{FF2B5EF4-FFF2-40B4-BE49-F238E27FC236}">
                <a16:creationId xmlns:a16="http://schemas.microsoft.com/office/drawing/2014/main" id="{0E93A31C-C5D7-1641-98EC-BA6530D7E843}"/>
              </a:ext>
            </a:extLst>
          </p:cNvPr>
          <p:cNvSpPr>
            <a:spLocks noGrp="1" noChangeArrowheads="1"/>
          </p:cNvSpPr>
          <p:nvPr>
            <p:ph type="ctrTitle"/>
          </p:nvPr>
        </p:nvSpPr>
        <p:spPr>
          <a:xfrm>
            <a:off x="7410450" y="1122363"/>
            <a:ext cx="3017520" cy="3204134"/>
          </a:xfrm>
        </p:spPr>
        <p:txBody>
          <a:bodyPr anchor="b">
            <a:normAutofit/>
          </a:bodyPr>
          <a:lstStyle/>
          <a:p>
            <a:pPr eaLnBrk="1" hangingPunct="1"/>
            <a:r>
              <a:rPr lang="en-US" altLang="el-GR" sz="4200" dirty="0"/>
              <a:t>CSMA/CD</a:t>
            </a:r>
          </a:p>
        </p:txBody>
      </p:sp>
      <p:sp>
        <p:nvSpPr>
          <p:cNvPr id="4112" name="Rectangle 41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03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400">
              <a:solidFill>
                <a:prstClr val="white"/>
              </a:solidFill>
              <a:latin typeface="Calibri" panose="020F0502020204030204"/>
              <a:cs typeface="Arial"/>
            </a:endParaRPr>
          </a:p>
        </p:txBody>
      </p:sp>
      <p:sp>
        <p:nvSpPr>
          <p:cNvPr id="4114" name="Rectangle 41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2736"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cs typeface="Arial"/>
            </a:endParaRPr>
          </a:p>
        </p:txBody>
      </p:sp>
      <p:sp>
        <p:nvSpPr>
          <p:cNvPr id="4101" name="Date Placeholder 5">
            <a:extLst>
              <a:ext uri="{FF2B5EF4-FFF2-40B4-BE49-F238E27FC236}">
                <a16:creationId xmlns:a16="http://schemas.microsoft.com/office/drawing/2014/main" id="{0F71887E-C85F-382C-193C-9B62AB26F53C}"/>
              </a:ext>
            </a:extLst>
          </p:cNvPr>
          <p:cNvSpPr>
            <a:spLocks noGrp="1"/>
          </p:cNvSpPr>
          <p:nvPr>
            <p:ph type="dt" sz="quarter" idx="10"/>
          </p:nvPr>
        </p:nvSpPr>
        <p:spPr>
          <a:xfrm>
            <a:off x="1764030" y="6356351"/>
            <a:ext cx="20574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defRPr/>
            </a:pPr>
            <a:r>
              <a:rPr lang="el-GR" altLang="el-GR" sz="1000">
                <a:solidFill>
                  <a:srgbClr val="FFFFFF"/>
                </a:solidFill>
              </a:rPr>
              <a:t>Mπακαλάκος Λεωνίδας</a:t>
            </a:r>
            <a:endParaRPr lang="en-US" altLang="el-GR" sz="1000">
              <a:solidFill>
                <a:srgbClr val="FFFFFF"/>
              </a:solidFill>
            </a:endParaRPr>
          </a:p>
        </p:txBody>
      </p:sp>
      <p:sp>
        <p:nvSpPr>
          <p:cNvPr id="4099" name="Footer Placeholder 3">
            <a:extLst>
              <a:ext uri="{FF2B5EF4-FFF2-40B4-BE49-F238E27FC236}">
                <a16:creationId xmlns:a16="http://schemas.microsoft.com/office/drawing/2014/main" id="{62B87C44-87D9-2172-AE12-D5518F53F92A}"/>
              </a:ext>
            </a:extLst>
          </p:cNvPr>
          <p:cNvSpPr>
            <a:spLocks noGrp="1"/>
          </p:cNvSpPr>
          <p:nvPr>
            <p:ph type="ftr" sz="quarter" idx="11"/>
          </p:nvPr>
        </p:nvSpPr>
        <p:spPr>
          <a:xfrm>
            <a:off x="7410450" y="6356351"/>
            <a:ext cx="232236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l" fontAlgn="base">
              <a:lnSpc>
                <a:spcPct val="90000"/>
              </a:lnSpc>
              <a:spcBef>
                <a:spcPct val="0"/>
              </a:spcBef>
              <a:spcAft>
                <a:spcPts val="600"/>
              </a:spcAft>
              <a:defRPr/>
            </a:pPr>
            <a:r>
              <a:rPr lang="el-GR" altLang="el-GR" sz="900">
                <a:solidFill>
                  <a:srgbClr val="000000">
                    <a:lumMod val="50000"/>
                    <a:lumOff val="50000"/>
                  </a:srgbClr>
                </a:solidFill>
              </a:rPr>
              <a:t>Δίκτυα Υπολογιστών Ι (B Eξάμηνο ΣΑΕΚ Αμπελοκήπων)</a:t>
            </a:r>
            <a:endParaRPr lang="en-US" altLang="el-GR" sz="900">
              <a:solidFill>
                <a:srgbClr val="000000">
                  <a:lumMod val="50000"/>
                  <a:lumOff val="50000"/>
                </a:srgbClr>
              </a:solidFill>
            </a:endParaRPr>
          </a:p>
        </p:txBody>
      </p:sp>
      <p:sp>
        <p:nvSpPr>
          <p:cNvPr id="4100" name="Slide Number Placeholder 4">
            <a:extLst>
              <a:ext uri="{FF2B5EF4-FFF2-40B4-BE49-F238E27FC236}">
                <a16:creationId xmlns:a16="http://schemas.microsoft.com/office/drawing/2014/main" id="{FEB52603-C7F9-55A4-6C88-58BBD7B9E0B0}"/>
              </a:ext>
            </a:extLst>
          </p:cNvPr>
          <p:cNvSpPr>
            <a:spLocks noGrp="1"/>
          </p:cNvSpPr>
          <p:nvPr>
            <p:ph type="sldNum" sz="quarter" idx="12"/>
          </p:nvPr>
        </p:nvSpPr>
        <p:spPr>
          <a:xfrm>
            <a:off x="9886604" y="6356351"/>
            <a:ext cx="541367"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defRPr/>
            </a:pPr>
            <a:fld id="{42127170-F31B-49E2-B81D-F40A24F492ED}" type="slidenum">
              <a:rPr lang="en-US" altLang="el-GR" sz="1000">
                <a:solidFill>
                  <a:srgbClr val="000000">
                    <a:lumMod val="50000"/>
                    <a:lumOff val="50000"/>
                  </a:srgbClr>
                </a:solidFill>
              </a:rPr>
              <a:pPr fontAlgn="base">
                <a:spcBef>
                  <a:spcPct val="0"/>
                </a:spcBef>
                <a:spcAft>
                  <a:spcPts val="600"/>
                </a:spcAft>
                <a:defRPr/>
              </a:pPr>
              <a:t>10</a:t>
            </a:fld>
            <a:endParaRPr lang="en-US" altLang="el-GR" sz="1000">
              <a:solidFill>
                <a:srgbClr val="000000">
                  <a:lumMod val="50000"/>
                  <a:lumOff val="50000"/>
                </a:srgbClr>
              </a:solidFill>
            </a:endParaRPr>
          </a:p>
        </p:txBody>
      </p:sp>
    </p:spTree>
    <p:extLst>
      <p:ext uri="{BB962C8B-B14F-4D97-AF65-F5344CB8AC3E}">
        <p14:creationId xmlns:p14="http://schemas.microsoft.com/office/powerpoint/2010/main" val="418565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6B6E126-ABFB-C260-1727-4482D711EA53}"/>
              </a:ext>
            </a:extLst>
          </p:cNvPr>
          <p:cNvSpPr>
            <a:spLocks noGrp="1" noChangeArrowheads="1"/>
          </p:cNvSpPr>
          <p:nvPr>
            <p:ph type="title"/>
          </p:nvPr>
        </p:nvSpPr>
        <p:spPr/>
        <p:txBody>
          <a:bodyPr/>
          <a:lstStyle/>
          <a:p>
            <a:pPr eaLnBrk="1" hangingPunct="1"/>
            <a:r>
              <a:rPr lang="en-US" altLang="el-GR"/>
              <a:t>Half</a:t>
            </a:r>
            <a:r>
              <a:rPr lang="el-GR" altLang="el-GR"/>
              <a:t> και </a:t>
            </a:r>
            <a:r>
              <a:rPr lang="en-US" altLang="el-GR"/>
              <a:t>Full Duplex</a:t>
            </a:r>
          </a:p>
        </p:txBody>
      </p:sp>
      <p:sp>
        <p:nvSpPr>
          <p:cNvPr id="95235" name="Rectangle 3">
            <a:extLst>
              <a:ext uri="{FF2B5EF4-FFF2-40B4-BE49-F238E27FC236}">
                <a16:creationId xmlns:a16="http://schemas.microsoft.com/office/drawing/2014/main" id="{DE6151D2-CF2D-F1A8-2FAF-2884A4D7C4D6}"/>
              </a:ext>
            </a:extLst>
          </p:cNvPr>
          <p:cNvSpPr>
            <a:spLocks noGrp="1" noChangeArrowheads="1"/>
          </p:cNvSpPr>
          <p:nvPr>
            <p:ph type="body" idx="1"/>
          </p:nvPr>
        </p:nvSpPr>
        <p:spPr/>
        <p:txBody>
          <a:bodyPr/>
          <a:lstStyle/>
          <a:p>
            <a:pPr eaLnBrk="1" hangingPunct="1"/>
            <a:r>
              <a:rPr lang="en-US" altLang="el-GR">
                <a:latin typeface="Tahoma" panose="020B0604030504040204" pitchFamily="34" charset="0"/>
              </a:rPr>
              <a:t>Half Duplex:</a:t>
            </a:r>
            <a:r>
              <a:rPr lang="el-GR" altLang="el-GR">
                <a:latin typeface="Tahoma" panose="020B0604030504040204" pitchFamily="34" charset="0"/>
              </a:rPr>
              <a:t>Λογική με την οποία μια πόρτα στέλνει δεδομένα μόνο όταν δεν λαμβάνει δεδομένα.Με άλλα λόγια δεν μπορεί να στέλνει και να λαμβάνει δεδομένα ταυτόχρονα.</a:t>
            </a:r>
            <a:endParaRPr lang="en-US" altLang="el-GR">
              <a:latin typeface="Tahoma" panose="020B0604030504040204" pitchFamily="34" charset="0"/>
            </a:endParaRPr>
          </a:p>
          <a:p>
            <a:pPr eaLnBrk="1" hangingPunct="1"/>
            <a:r>
              <a:rPr lang="en-US" altLang="el-GR">
                <a:latin typeface="Tahoma" panose="020B0604030504040204" pitchFamily="34" charset="0"/>
              </a:rPr>
              <a:t>Full Duplex:H </a:t>
            </a:r>
            <a:r>
              <a:rPr lang="el-GR" altLang="el-GR">
                <a:latin typeface="Tahoma" panose="020B0604030504040204" pitchFamily="34" charset="0"/>
              </a:rPr>
              <a:t>απουσία του περιορισμού του </a:t>
            </a:r>
            <a:r>
              <a:rPr lang="en-US" altLang="el-GR">
                <a:latin typeface="Tahoma" panose="020B0604030504040204" pitchFamily="34" charset="0"/>
              </a:rPr>
              <a:t>Half Duplex</a:t>
            </a:r>
          </a:p>
        </p:txBody>
      </p:sp>
      <p:sp>
        <p:nvSpPr>
          <p:cNvPr id="95236" name="Footer Placeholder 3">
            <a:extLst>
              <a:ext uri="{FF2B5EF4-FFF2-40B4-BE49-F238E27FC236}">
                <a16:creationId xmlns:a16="http://schemas.microsoft.com/office/drawing/2014/main" id="{319F3E62-7008-9D59-704E-AC1582D78FC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95237" name="Slide Number Placeholder 4">
            <a:extLst>
              <a:ext uri="{FF2B5EF4-FFF2-40B4-BE49-F238E27FC236}">
                <a16:creationId xmlns:a16="http://schemas.microsoft.com/office/drawing/2014/main" id="{BF7F9E5B-71C4-4C5A-7308-14FAFA14154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1C0A5C8F-5300-4324-A251-D2E300E4FE37}" type="slidenum">
              <a:rPr lang="en-US" altLang="el-GR" sz="1200">
                <a:solidFill>
                  <a:srgbClr val="000000"/>
                </a:solidFill>
              </a:rPr>
              <a:pPr fontAlgn="base">
                <a:spcBef>
                  <a:spcPct val="0"/>
                </a:spcBef>
                <a:spcAft>
                  <a:spcPct val="0"/>
                </a:spcAft>
              </a:pPr>
              <a:t>11</a:t>
            </a:fld>
            <a:endParaRPr lang="en-US" altLang="el-GR" sz="1200">
              <a:solidFill>
                <a:srgbClr val="000000"/>
              </a:solidFill>
            </a:endParaRPr>
          </a:p>
        </p:txBody>
      </p:sp>
      <p:sp>
        <p:nvSpPr>
          <p:cNvPr id="95238" name="Date Placeholder 5">
            <a:extLst>
              <a:ext uri="{FF2B5EF4-FFF2-40B4-BE49-F238E27FC236}">
                <a16:creationId xmlns:a16="http://schemas.microsoft.com/office/drawing/2014/main" id="{468F569A-C188-5B2F-0A65-6D25B93515A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Mπακαλάκος Λεωνίδας</a:t>
            </a:r>
            <a:endParaRPr lang="en-US" altLang="el-GR" sz="12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26D3BC8-CA37-AB5F-0C3B-3355D425EAB7}"/>
              </a:ext>
            </a:extLst>
          </p:cNvPr>
          <p:cNvSpPr>
            <a:spLocks noGrp="1" noChangeArrowheads="1"/>
          </p:cNvSpPr>
          <p:nvPr>
            <p:ph type="title"/>
          </p:nvPr>
        </p:nvSpPr>
        <p:spPr/>
        <p:txBody>
          <a:bodyPr/>
          <a:lstStyle/>
          <a:p>
            <a:pPr eaLnBrk="1" hangingPunct="1"/>
            <a:r>
              <a:rPr lang="el-GR" altLang="el-GR"/>
              <a:t>Συγκρούσεις</a:t>
            </a:r>
            <a:endParaRPr lang="en-US" altLang="el-GR"/>
          </a:p>
        </p:txBody>
      </p:sp>
      <p:pic>
        <p:nvPicPr>
          <p:cNvPr id="82947" name="Picture 4">
            <a:extLst>
              <a:ext uri="{FF2B5EF4-FFF2-40B4-BE49-F238E27FC236}">
                <a16:creationId xmlns:a16="http://schemas.microsoft.com/office/drawing/2014/main" id="{177C4851-815C-D5A5-8DFE-D3EF129AB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371726"/>
            <a:ext cx="52578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Footer Placeholder 3">
            <a:extLst>
              <a:ext uri="{FF2B5EF4-FFF2-40B4-BE49-F238E27FC236}">
                <a16:creationId xmlns:a16="http://schemas.microsoft.com/office/drawing/2014/main" id="{A90514F4-59FD-B4E0-8B51-5F1C99FF075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82949" name="Slide Number Placeholder 4">
            <a:extLst>
              <a:ext uri="{FF2B5EF4-FFF2-40B4-BE49-F238E27FC236}">
                <a16:creationId xmlns:a16="http://schemas.microsoft.com/office/drawing/2014/main" id="{158631CB-A141-F498-0863-CD75C0EEAC0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34D7BC2B-EE68-44DE-8FA7-8E8DDE6F6D13}" type="slidenum">
              <a:rPr lang="en-US" altLang="el-GR" sz="1200">
                <a:solidFill>
                  <a:srgbClr val="000000"/>
                </a:solidFill>
              </a:rPr>
              <a:pPr fontAlgn="base">
                <a:spcBef>
                  <a:spcPct val="0"/>
                </a:spcBef>
                <a:spcAft>
                  <a:spcPct val="0"/>
                </a:spcAft>
              </a:pPr>
              <a:t>12</a:t>
            </a:fld>
            <a:endParaRPr lang="en-US" altLang="el-GR" sz="1200">
              <a:solidFill>
                <a:srgbClr val="000000"/>
              </a:solidFill>
            </a:endParaRPr>
          </a:p>
        </p:txBody>
      </p:sp>
      <p:sp>
        <p:nvSpPr>
          <p:cNvPr id="82950" name="Date Placeholder 5">
            <a:extLst>
              <a:ext uri="{FF2B5EF4-FFF2-40B4-BE49-F238E27FC236}">
                <a16:creationId xmlns:a16="http://schemas.microsoft.com/office/drawing/2014/main" id="{4F467218-1F96-CAE2-D782-48E0C1B12A8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Mπακαλάκος Λεωνίδας</a:t>
            </a:r>
            <a:endParaRPr lang="en-US" altLang="el-GR" sz="12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E5F8F87-3F6F-8F71-C7E1-B237F29A2A11}"/>
              </a:ext>
            </a:extLst>
          </p:cNvPr>
          <p:cNvSpPr>
            <a:spLocks noGrp="1" noChangeArrowheads="1"/>
          </p:cNvSpPr>
          <p:nvPr>
            <p:ph type="title"/>
          </p:nvPr>
        </p:nvSpPr>
        <p:spPr/>
        <p:txBody>
          <a:bodyPr/>
          <a:lstStyle/>
          <a:p>
            <a:pPr eaLnBrk="1" hangingPunct="1"/>
            <a:r>
              <a:rPr lang="en-US" altLang="el-GR" dirty="0">
                <a:latin typeface="Tahoma" panose="020B0604030504040204" pitchFamily="34" charset="0"/>
                <a:ea typeface="Tahoma" panose="020B0604030504040204" pitchFamily="34" charset="0"/>
                <a:cs typeface="Tahoma" panose="020B0604030504040204" pitchFamily="34" charset="0"/>
              </a:rPr>
              <a:t>Collision Domain</a:t>
            </a:r>
            <a:r>
              <a:rPr lang="el-GR" altLang="el-GR" dirty="0">
                <a:latin typeface="Tahoma" panose="020B0604030504040204" pitchFamily="34" charset="0"/>
                <a:ea typeface="Tahoma" panose="020B0604030504040204" pitchFamily="34" charset="0"/>
                <a:cs typeface="Tahoma" panose="020B0604030504040204" pitchFamily="34" charset="0"/>
              </a:rPr>
              <a:t> (Μια περιοχή Σύγκρουσης)</a:t>
            </a:r>
            <a:endParaRPr lang="en-US" altLang="el-GR" dirty="0">
              <a:latin typeface="Tahoma" panose="020B0604030504040204" pitchFamily="34" charset="0"/>
              <a:ea typeface="Tahoma" panose="020B0604030504040204" pitchFamily="34" charset="0"/>
              <a:cs typeface="Tahoma" panose="020B0604030504040204" pitchFamily="34" charset="0"/>
            </a:endParaRPr>
          </a:p>
        </p:txBody>
      </p:sp>
      <p:pic>
        <p:nvPicPr>
          <p:cNvPr id="96259" name="Picture 3">
            <a:extLst>
              <a:ext uri="{FF2B5EF4-FFF2-40B4-BE49-F238E27FC236}">
                <a16:creationId xmlns:a16="http://schemas.microsoft.com/office/drawing/2014/main" id="{512D3627-27DB-3724-1E26-29F1B6882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663" y="1895475"/>
            <a:ext cx="7180262"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Footer Placeholder 3">
            <a:extLst>
              <a:ext uri="{FF2B5EF4-FFF2-40B4-BE49-F238E27FC236}">
                <a16:creationId xmlns:a16="http://schemas.microsoft.com/office/drawing/2014/main" id="{8A8789AA-AED6-CDDD-3322-3BCCA549661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96261" name="Slide Number Placeholder 4">
            <a:extLst>
              <a:ext uri="{FF2B5EF4-FFF2-40B4-BE49-F238E27FC236}">
                <a16:creationId xmlns:a16="http://schemas.microsoft.com/office/drawing/2014/main" id="{1E2025B5-545C-31CE-E91A-89F6F109476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9F52EA66-39A0-4077-9E25-9A4119C1E709}" type="slidenum">
              <a:rPr lang="en-US" altLang="el-GR" sz="1200">
                <a:solidFill>
                  <a:srgbClr val="000000"/>
                </a:solidFill>
              </a:rPr>
              <a:pPr fontAlgn="base">
                <a:spcBef>
                  <a:spcPct val="0"/>
                </a:spcBef>
                <a:spcAft>
                  <a:spcPct val="0"/>
                </a:spcAft>
              </a:pPr>
              <a:t>13</a:t>
            </a:fld>
            <a:endParaRPr lang="en-US" altLang="el-GR" sz="1200">
              <a:solidFill>
                <a:srgbClr val="000000"/>
              </a:solidFill>
            </a:endParaRPr>
          </a:p>
        </p:txBody>
      </p:sp>
      <p:sp>
        <p:nvSpPr>
          <p:cNvPr id="96262" name="Date Placeholder 5">
            <a:extLst>
              <a:ext uri="{FF2B5EF4-FFF2-40B4-BE49-F238E27FC236}">
                <a16:creationId xmlns:a16="http://schemas.microsoft.com/office/drawing/2014/main" id="{26754EFE-D453-3B52-971C-C3EFB80C5FE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Mπακαλάκος Λεωνίδας</a:t>
            </a:r>
            <a:endParaRPr lang="en-US" altLang="el-GR" sz="12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B41606C-D62B-722D-196D-E710D7DC3174}"/>
              </a:ext>
            </a:extLst>
          </p:cNvPr>
          <p:cNvSpPr>
            <a:spLocks noGrp="1" noChangeArrowheads="1"/>
          </p:cNvSpPr>
          <p:nvPr>
            <p:ph type="title"/>
          </p:nvPr>
        </p:nvSpPr>
        <p:spPr/>
        <p:txBody>
          <a:bodyPr/>
          <a:lstStyle/>
          <a:p>
            <a:pPr eaLnBrk="1" hangingPunct="1"/>
            <a:r>
              <a:rPr lang="en-US" altLang="el-GR"/>
              <a:t>Hubs-</a:t>
            </a:r>
            <a:r>
              <a:rPr lang="el-GR" altLang="el-GR"/>
              <a:t>Συγκρούσεις Πλαισίων</a:t>
            </a:r>
            <a:endParaRPr lang="en-US" altLang="el-GR"/>
          </a:p>
        </p:txBody>
      </p:sp>
      <p:pic>
        <p:nvPicPr>
          <p:cNvPr id="97283" name="Picture 4">
            <a:extLst>
              <a:ext uri="{FF2B5EF4-FFF2-40B4-BE49-F238E27FC236}">
                <a16:creationId xmlns:a16="http://schemas.microsoft.com/office/drawing/2014/main" id="{BB0F50B8-7286-0D03-DDAD-F24780D6854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352800" y="1752600"/>
            <a:ext cx="5276850" cy="1238250"/>
          </a:xfrm>
          <a:noFill/>
        </p:spPr>
      </p:pic>
      <p:sp>
        <p:nvSpPr>
          <p:cNvPr id="97284" name="Text Box 5">
            <a:extLst>
              <a:ext uri="{FF2B5EF4-FFF2-40B4-BE49-F238E27FC236}">
                <a16:creationId xmlns:a16="http://schemas.microsoft.com/office/drawing/2014/main" id="{514703E9-690A-7A8F-7EBC-2C8FC503EFFC}"/>
              </a:ext>
            </a:extLst>
          </p:cNvPr>
          <p:cNvSpPr txBox="1">
            <a:spLocks noChangeArrowheads="1"/>
          </p:cNvSpPr>
          <p:nvPr/>
        </p:nvSpPr>
        <p:spPr bwMode="auto">
          <a:xfrm>
            <a:off x="2209800" y="3200401"/>
            <a:ext cx="7772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50000"/>
              </a:spcBef>
              <a:spcAft>
                <a:spcPct val="0"/>
              </a:spcAft>
            </a:pPr>
            <a:r>
              <a:rPr lang="en-US" altLang="el-GR" sz="1800" dirty="0">
                <a:solidFill>
                  <a:srgbClr val="000000"/>
                </a:solidFill>
              </a:rPr>
              <a:t>To </a:t>
            </a:r>
            <a:r>
              <a:rPr lang="el-GR" altLang="el-GR" sz="1800" dirty="0">
                <a:solidFill>
                  <a:srgbClr val="000000"/>
                </a:solidFill>
              </a:rPr>
              <a:t>πρόβλημα με τα </a:t>
            </a:r>
            <a:r>
              <a:rPr lang="en-US" altLang="el-GR" sz="1800" dirty="0">
                <a:solidFill>
                  <a:srgbClr val="000000"/>
                </a:solidFill>
              </a:rPr>
              <a:t>Hubs </a:t>
            </a:r>
            <a:r>
              <a:rPr lang="el-GR" altLang="el-GR" sz="1800" dirty="0">
                <a:solidFill>
                  <a:srgbClr val="000000"/>
                </a:solidFill>
              </a:rPr>
              <a:t>είναι ότι αν 2 ή περισσότερες συσκευές εκπέμψουν ένα σήμα την ίδια χρονική στιγμή, τα ηλεκτρικά σήματα συγκρούονται και μπερδεύονται. Το </a:t>
            </a:r>
            <a:r>
              <a:rPr lang="en-US" altLang="el-GR" sz="1800" dirty="0">
                <a:solidFill>
                  <a:srgbClr val="000000"/>
                </a:solidFill>
              </a:rPr>
              <a:t>hub </a:t>
            </a:r>
            <a:r>
              <a:rPr lang="el-GR" altLang="el-GR" sz="1800" dirty="0">
                <a:solidFill>
                  <a:srgbClr val="000000"/>
                </a:solidFill>
              </a:rPr>
              <a:t>επαναλαμβάνει όλα τα ηλεκτρικά σήματα ακόμα και αν λάβει πολλαπλά σήματα την ίδια χρονική </a:t>
            </a:r>
            <a:r>
              <a:rPr lang="el-GR" altLang="el-GR" sz="1800" dirty="0" err="1">
                <a:solidFill>
                  <a:srgbClr val="000000"/>
                </a:solidFill>
              </a:rPr>
              <a:t>στιγμή.Το</a:t>
            </a:r>
            <a:r>
              <a:rPr lang="el-GR" altLang="el-GR" sz="1800" dirty="0">
                <a:solidFill>
                  <a:srgbClr val="000000"/>
                </a:solidFill>
              </a:rPr>
              <a:t> </a:t>
            </a:r>
            <a:r>
              <a:rPr lang="en-US" altLang="el-GR" sz="1800" dirty="0">
                <a:solidFill>
                  <a:srgbClr val="000000"/>
                </a:solidFill>
              </a:rPr>
              <a:t>hub </a:t>
            </a:r>
            <a:r>
              <a:rPr lang="el-GR" altLang="el-GR" sz="1800" dirty="0">
                <a:solidFill>
                  <a:srgbClr val="000000"/>
                </a:solidFill>
              </a:rPr>
              <a:t>παραπάνω θα στείλει τα πλαίσια προς όλες τις πόρτες εκτός από αυτήν από την οποία τα έλαβε. Δηλαδή ο </a:t>
            </a:r>
            <a:r>
              <a:rPr lang="en-US" altLang="el-GR" sz="1800" dirty="0">
                <a:solidFill>
                  <a:srgbClr val="000000"/>
                </a:solidFill>
              </a:rPr>
              <a:t>Bob </a:t>
            </a:r>
            <a:r>
              <a:rPr lang="el-GR" altLang="el-GR" sz="1800" dirty="0">
                <a:solidFill>
                  <a:srgbClr val="000000"/>
                </a:solidFill>
              </a:rPr>
              <a:t>και ο </a:t>
            </a:r>
            <a:r>
              <a:rPr lang="en-US" altLang="el-GR" sz="1800" dirty="0">
                <a:solidFill>
                  <a:srgbClr val="000000"/>
                </a:solidFill>
              </a:rPr>
              <a:t>Larry </a:t>
            </a:r>
            <a:r>
              <a:rPr lang="el-GR" altLang="el-GR" sz="1800" dirty="0">
                <a:solidFill>
                  <a:srgbClr val="000000"/>
                </a:solidFill>
              </a:rPr>
              <a:t>θα λάβουν οτιδήποτε στείλει ο </a:t>
            </a:r>
            <a:r>
              <a:rPr lang="en-US" altLang="el-GR" sz="1800" dirty="0">
                <a:solidFill>
                  <a:srgbClr val="000000"/>
                </a:solidFill>
              </a:rPr>
              <a:t>Archie.</a:t>
            </a:r>
          </a:p>
        </p:txBody>
      </p:sp>
      <p:sp>
        <p:nvSpPr>
          <p:cNvPr id="97285" name="Footer Placeholder 3">
            <a:extLst>
              <a:ext uri="{FF2B5EF4-FFF2-40B4-BE49-F238E27FC236}">
                <a16:creationId xmlns:a16="http://schemas.microsoft.com/office/drawing/2014/main" id="{9F4E2B41-8812-2CC4-C487-A131C4F9686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97286" name="Slide Number Placeholder 4">
            <a:extLst>
              <a:ext uri="{FF2B5EF4-FFF2-40B4-BE49-F238E27FC236}">
                <a16:creationId xmlns:a16="http://schemas.microsoft.com/office/drawing/2014/main" id="{D1E804DD-0F7E-1388-A7A5-84095F74814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C0D6DCB8-B03E-4131-A2B2-D49694FD9A39}" type="slidenum">
              <a:rPr lang="en-US" altLang="el-GR" sz="1200">
                <a:solidFill>
                  <a:srgbClr val="000000"/>
                </a:solidFill>
              </a:rPr>
              <a:pPr fontAlgn="base">
                <a:spcBef>
                  <a:spcPct val="0"/>
                </a:spcBef>
                <a:spcAft>
                  <a:spcPct val="0"/>
                </a:spcAft>
              </a:pPr>
              <a:t>14</a:t>
            </a:fld>
            <a:endParaRPr lang="en-US" altLang="el-GR" sz="1200">
              <a:solidFill>
                <a:srgbClr val="000000"/>
              </a:solidFill>
            </a:endParaRPr>
          </a:p>
        </p:txBody>
      </p:sp>
      <p:sp>
        <p:nvSpPr>
          <p:cNvPr id="97287" name="Date Placeholder 5">
            <a:extLst>
              <a:ext uri="{FF2B5EF4-FFF2-40B4-BE49-F238E27FC236}">
                <a16:creationId xmlns:a16="http://schemas.microsoft.com/office/drawing/2014/main" id="{8E1A5B37-5312-E67B-59B4-69D75FFD3F6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317F737-2082-CB49-F611-5DBCBC8F47B7}"/>
              </a:ext>
            </a:extLst>
          </p:cNvPr>
          <p:cNvSpPr>
            <a:spLocks noGrp="1" noChangeArrowheads="1"/>
          </p:cNvSpPr>
          <p:nvPr>
            <p:ph type="title"/>
          </p:nvPr>
        </p:nvSpPr>
        <p:spPr/>
        <p:txBody>
          <a:bodyPr/>
          <a:lstStyle/>
          <a:p>
            <a:pPr eaLnBrk="1" hangingPunct="1"/>
            <a:r>
              <a:rPr lang="en-US" altLang="el-GR" sz="3400"/>
              <a:t>Hubs-</a:t>
            </a:r>
            <a:r>
              <a:rPr lang="el-GR" altLang="el-GR" sz="3400"/>
              <a:t>Αντιμετώπιση Συγκρούσεων Πλαισίων</a:t>
            </a:r>
            <a:endParaRPr lang="en-US" altLang="el-GR" sz="3400"/>
          </a:p>
        </p:txBody>
      </p:sp>
      <p:pic>
        <p:nvPicPr>
          <p:cNvPr id="98307" name="Picture 3">
            <a:extLst>
              <a:ext uri="{FF2B5EF4-FFF2-40B4-BE49-F238E27FC236}">
                <a16:creationId xmlns:a16="http://schemas.microsoft.com/office/drawing/2014/main" id="{F4409559-3365-D2EA-D6FE-0984D4B6BC0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352800" y="1752600"/>
            <a:ext cx="5276850" cy="1238250"/>
          </a:xfrm>
          <a:noFill/>
        </p:spPr>
      </p:pic>
      <p:sp>
        <p:nvSpPr>
          <p:cNvPr id="98308" name="Text Box 4">
            <a:extLst>
              <a:ext uri="{FF2B5EF4-FFF2-40B4-BE49-F238E27FC236}">
                <a16:creationId xmlns:a16="http://schemas.microsoft.com/office/drawing/2014/main" id="{B153B4DE-EC21-4B85-6172-2B46220F8B00}"/>
              </a:ext>
            </a:extLst>
          </p:cNvPr>
          <p:cNvSpPr txBox="1">
            <a:spLocks noChangeArrowheads="1"/>
          </p:cNvSpPr>
          <p:nvPr/>
        </p:nvSpPr>
        <p:spPr bwMode="auto">
          <a:xfrm>
            <a:off x="2209800" y="3200401"/>
            <a:ext cx="77724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50000"/>
              </a:spcBef>
              <a:spcAft>
                <a:spcPct val="0"/>
              </a:spcAft>
            </a:pPr>
            <a:r>
              <a:rPr lang="el-GR" altLang="el-GR" sz="1800" dirty="0">
                <a:solidFill>
                  <a:srgbClr val="000000"/>
                </a:solidFill>
              </a:rPr>
              <a:t>Για να αντιμετωπιστεί το πρόβλημα όταν δύο ή περισσότερες συσκευές αποστείλουν πλαίσια την ίδια χρονική στιγμή, η </a:t>
            </a:r>
            <a:r>
              <a:rPr lang="en-US" altLang="el-GR" sz="1800" dirty="0">
                <a:solidFill>
                  <a:srgbClr val="000000"/>
                </a:solidFill>
              </a:rPr>
              <a:t>half duplex </a:t>
            </a:r>
            <a:r>
              <a:rPr lang="el-GR" altLang="el-GR" sz="1800" dirty="0">
                <a:solidFill>
                  <a:srgbClr val="000000"/>
                </a:solidFill>
              </a:rPr>
              <a:t>λογική λέει στους κόμβους ότι αν κάποιος στέλνει δεδομένα </a:t>
            </a:r>
            <a:r>
              <a:rPr lang="en-US" altLang="el-GR" sz="1800" dirty="0">
                <a:solidFill>
                  <a:srgbClr val="000000"/>
                </a:solidFill>
              </a:rPr>
              <a:t>“</a:t>
            </a:r>
            <a:r>
              <a:rPr lang="el-GR" altLang="el-GR" sz="1800" dirty="0">
                <a:solidFill>
                  <a:srgbClr val="000000"/>
                </a:solidFill>
              </a:rPr>
              <a:t>περίμενε</a:t>
            </a:r>
            <a:r>
              <a:rPr lang="en-US" altLang="el-GR" sz="1800" dirty="0">
                <a:solidFill>
                  <a:srgbClr val="000000"/>
                </a:solidFill>
              </a:rPr>
              <a:t>”</a:t>
            </a:r>
            <a:r>
              <a:rPr lang="el-GR" altLang="el-GR" sz="1800" dirty="0">
                <a:solidFill>
                  <a:srgbClr val="000000"/>
                </a:solidFill>
              </a:rPr>
              <a:t> πριν στείλεις τα δικά σου.</a:t>
            </a:r>
          </a:p>
          <a:p>
            <a:pPr fontAlgn="base">
              <a:spcBef>
                <a:spcPct val="50000"/>
              </a:spcBef>
              <a:spcAft>
                <a:spcPct val="0"/>
              </a:spcAft>
            </a:pPr>
            <a:r>
              <a:rPr lang="el-GR" altLang="el-GR" sz="1800" dirty="0">
                <a:solidFill>
                  <a:srgbClr val="000000"/>
                </a:solidFill>
              </a:rPr>
              <a:t>Η παραπάνω λογική αντιμετώπισης λέγεται </a:t>
            </a:r>
            <a:r>
              <a:rPr lang="en-US" altLang="el-GR" sz="1800" dirty="0">
                <a:solidFill>
                  <a:srgbClr val="000000"/>
                </a:solidFill>
              </a:rPr>
              <a:t>CSMA/</a:t>
            </a:r>
            <a:r>
              <a:rPr lang="en-US" altLang="el-GR" sz="1800" dirty="0" err="1">
                <a:solidFill>
                  <a:srgbClr val="000000"/>
                </a:solidFill>
              </a:rPr>
              <a:t>CD:Carrier</a:t>
            </a:r>
            <a:r>
              <a:rPr lang="en-US" altLang="el-GR" sz="1800" dirty="0">
                <a:solidFill>
                  <a:srgbClr val="000000"/>
                </a:solidFill>
              </a:rPr>
              <a:t> Sense Multiple Access/Collision Detection:</a:t>
            </a:r>
          </a:p>
        </p:txBody>
      </p:sp>
      <p:sp>
        <p:nvSpPr>
          <p:cNvPr id="98309" name="Footer Placeholder 3">
            <a:extLst>
              <a:ext uri="{FF2B5EF4-FFF2-40B4-BE49-F238E27FC236}">
                <a16:creationId xmlns:a16="http://schemas.microsoft.com/office/drawing/2014/main" id="{10D8099C-B4F7-206B-6492-8DCB19FB643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98310" name="Slide Number Placeholder 4">
            <a:extLst>
              <a:ext uri="{FF2B5EF4-FFF2-40B4-BE49-F238E27FC236}">
                <a16:creationId xmlns:a16="http://schemas.microsoft.com/office/drawing/2014/main" id="{C456B85A-4A40-3155-9A5E-3EC0EF55F12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E4C65EB9-51AB-423C-A5BB-5E73D02058BB}" type="slidenum">
              <a:rPr lang="en-US" altLang="el-GR" sz="1200">
                <a:solidFill>
                  <a:srgbClr val="000000"/>
                </a:solidFill>
              </a:rPr>
              <a:pPr fontAlgn="base">
                <a:spcBef>
                  <a:spcPct val="0"/>
                </a:spcBef>
                <a:spcAft>
                  <a:spcPct val="0"/>
                </a:spcAft>
              </a:pPr>
              <a:t>15</a:t>
            </a:fld>
            <a:endParaRPr lang="en-US" altLang="el-GR" sz="1200">
              <a:solidFill>
                <a:srgbClr val="000000"/>
              </a:solidFill>
            </a:endParaRPr>
          </a:p>
        </p:txBody>
      </p:sp>
      <p:sp>
        <p:nvSpPr>
          <p:cNvPr id="98311" name="Date Placeholder 5">
            <a:extLst>
              <a:ext uri="{FF2B5EF4-FFF2-40B4-BE49-F238E27FC236}">
                <a16:creationId xmlns:a16="http://schemas.microsoft.com/office/drawing/2014/main" id="{FE4D91EF-6DB5-57F4-3EB9-2DD4A573408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6D774858-1C7A-756B-625C-B0BB34BBA45C}"/>
              </a:ext>
            </a:extLst>
          </p:cNvPr>
          <p:cNvSpPr>
            <a:spLocks noGrp="1" noChangeArrowheads="1"/>
          </p:cNvSpPr>
          <p:nvPr>
            <p:ph type="title"/>
          </p:nvPr>
        </p:nvSpPr>
        <p:spPr/>
        <p:txBody>
          <a:bodyPr/>
          <a:lstStyle/>
          <a:p>
            <a:pPr eaLnBrk="1" hangingPunct="1"/>
            <a:r>
              <a:rPr lang="el-GR" altLang="el-GR" sz="3400"/>
              <a:t>Η</a:t>
            </a:r>
            <a:r>
              <a:rPr lang="en-US" altLang="el-GR" sz="3400"/>
              <a:t>alf Duplex </a:t>
            </a:r>
            <a:r>
              <a:rPr lang="el-GR" altLang="el-GR" sz="3400"/>
              <a:t>Λογική στις Συσκευές </a:t>
            </a:r>
            <a:r>
              <a:rPr lang="en-US" altLang="el-GR" sz="3400"/>
              <a:t>Ethernet</a:t>
            </a:r>
          </a:p>
        </p:txBody>
      </p:sp>
      <p:sp>
        <p:nvSpPr>
          <p:cNvPr id="99331" name="Rectangle 3">
            <a:extLst>
              <a:ext uri="{FF2B5EF4-FFF2-40B4-BE49-F238E27FC236}">
                <a16:creationId xmlns:a16="http://schemas.microsoft.com/office/drawing/2014/main" id="{DA2285F5-EDE4-F159-B36B-15E274FE6E7A}"/>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AutoNum type="arabicPeriod"/>
            </a:pPr>
            <a:r>
              <a:rPr lang="en-US" altLang="el-GR" sz="2100" dirty="0"/>
              <a:t>M</a:t>
            </a:r>
            <a:r>
              <a:rPr lang="el-GR" altLang="el-GR" sz="2100" dirty="0"/>
              <a:t>ία συσκευή που έχει ένα πλαίσιο να αποστείλει ακούει μέχρι το </a:t>
            </a:r>
            <a:r>
              <a:rPr lang="en-US" altLang="el-GR" sz="2100" dirty="0"/>
              <a:t>Ethernet </a:t>
            </a:r>
            <a:r>
              <a:rPr lang="el-GR" altLang="el-GR" sz="2100" dirty="0"/>
              <a:t>να μην είναι απασχολημένο.</a:t>
            </a:r>
          </a:p>
          <a:p>
            <a:pPr eaLnBrk="1" hangingPunct="1">
              <a:lnSpc>
                <a:spcPct val="90000"/>
              </a:lnSpc>
              <a:buFont typeface="Wingdings" panose="05000000000000000000" pitchFamily="2" charset="2"/>
              <a:buAutoNum type="arabicPeriod"/>
            </a:pPr>
            <a:r>
              <a:rPr lang="el-GR" altLang="el-GR" sz="2100" dirty="0"/>
              <a:t>Όταν το </a:t>
            </a:r>
            <a:r>
              <a:rPr lang="en-US" altLang="el-GR" sz="2100" dirty="0"/>
              <a:t>Ethernet </a:t>
            </a:r>
            <a:r>
              <a:rPr lang="el-GR" altLang="el-GR" sz="2100" dirty="0"/>
              <a:t>δεν είναι απασχολημένο, ο αποστολέας ξεκινά την αποστολή των πλαισίων.</a:t>
            </a:r>
          </a:p>
          <a:p>
            <a:pPr eaLnBrk="1" hangingPunct="1">
              <a:lnSpc>
                <a:spcPct val="90000"/>
              </a:lnSpc>
              <a:buFont typeface="Wingdings" panose="05000000000000000000" pitchFamily="2" charset="2"/>
              <a:buAutoNum type="arabicPeriod"/>
            </a:pPr>
            <a:r>
              <a:rPr lang="el-GR" altLang="el-GR" sz="2100" dirty="0"/>
              <a:t>Ο αποστολέας ακούει όσο στέλνει για να ανακαλύψει αν θα υπάρξει σύγκρουση. Συγκρούσεις μπορεί να προκύψουν για διάφορους λόγους, ακόμα και ατυχή συγχρονισμό. Αν συμβεί μια σύγκρουση , όλοι οι κόμβοι που στέλνουν δεδομένα κάνουν τα παρακάτω</a:t>
            </a:r>
            <a:r>
              <a:rPr lang="en-US" altLang="el-GR" sz="2100" dirty="0"/>
              <a:t>:</a:t>
            </a:r>
          </a:p>
          <a:p>
            <a:pPr eaLnBrk="1" hangingPunct="1">
              <a:lnSpc>
                <a:spcPct val="90000"/>
              </a:lnSpc>
            </a:pPr>
            <a:r>
              <a:rPr lang="el-GR" altLang="el-GR" sz="1400" dirty="0"/>
              <a:t>Στέλνουν ένα </a:t>
            </a:r>
            <a:r>
              <a:rPr lang="en-US" altLang="el-GR" sz="1400" dirty="0"/>
              <a:t>jamming </a:t>
            </a:r>
            <a:r>
              <a:rPr lang="el-GR" altLang="el-GR" sz="1400" dirty="0"/>
              <a:t>σήμα (σήμα εμπλοκής) που λέει σε όλους τους κόμβους ότι υπήρξε σύγκρουση.</a:t>
            </a:r>
          </a:p>
          <a:p>
            <a:pPr eaLnBrk="1" hangingPunct="1">
              <a:lnSpc>
                <a:spcPct val="90000"/>
              </a:lnSpc>
            </a:pPr>
            <a:r>
              <a:rPr lang="el-GR" altLang="el-GR" sz="1400" dirty="0"/>
              <a:t>Επιλέγουν ανεξάρτητα μια χρονική διάρκεια να περιμένουν πριν δοκιμάσουν ξανά, για να αποφύγουν ατυχή συγχρονισμό.</a:t>
            </a:r>
          </a:p>
          <a:p>
            <a:pPr eaLnBrk="1" hangingPunct="1">
              <a:lnSpc>
                <a:spcPct val="90000"/>
              </a:lnSpc>
            </a:pPr>
            <a:r>
              <a:rPr lang="el-GR" altLang="el-GR" sz="1400" dirty="0"/>
              <a:t>Η επόμενη προσπάθεια ξεκινάει πάλι με το βήμα 1.</a:t>
            </a:r>
            <a:endParaRPr lang="en-US" altLang="el-GR" sz="1400" dirty="0"/>
          </a:p>
        </p:txBody>
      </p:sp>
      <p:sp>
        <p:nvSpPr>
          <p:cNvPr id="99332" name="Footer Placeholder 3">
            <a:extLst>
              <a:ext uri="{FF2B5EF4-FFF2-40B4-BE49-F238E27FC236}">
                <a16:creationId xmlns:a16="http://schemas.microsoft.com/office/drawing/2014/main" id="{5A1ECBBA-A283-54FD-8218-603A242379D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99333" name="Slide Number Placeholder 4">
            <a:extLst>
              <a:ext uri="{FF2B5EF4-FFF2-40B4-BE49-F238E27FC236}">
                <a16:creationId xmlns:a16="http://schemas.microsoft.com/office/drawing/2014/main" id="{6FE08166-B28A-D3A6-CA43-1E669A291DD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1CA27F74-38BD-4F34-B9E1-B1A51E2E282C}" type="slidenum">
              <a:rPr lang="en-US" altLang="el-GR" sz="1200">
                <a:solidFill>
                  <a:srgbClr val="000000"/>
                </a:solidFill>
              </a:rPr>
              <a:pPr fontAlgn="base">
                <a:spcBef>
                  <a:spcPct val="0"/>
                </a:spcBef>
                <a:spcAft>
                  <a:spcPct val="0"/>
                </a:spcAft>
              </a:pPr>
              <a:t>16</a:t>
            </a:fld>
            <a:endParaRPr lang="en-US" altLang="el-GR" sz="1200">
              <a:solidFill>
                <a:srgbClr val="000000"/>
              </a:solidFill>
            </a:endParaRPr>
          </a:p>
        </p:txBody>
      </p:sp>
      <p:sp>
        <p:nvSpPr>
          <p:cNvPr id="99334" name="Date Placeholder 5">
            <a:extLst>
              <a:ext uri="{FF2B5EF4-FFF2-40B4-BE49-F238E27FC236}">
                <a16:creationId xmlns:a16="http://schemas.microsoft.com/office/drawing/2014/main" id="{094B416D-6C2F-C442-DC43-525A8118314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Mπακαλάκος Λεωνίδας</a:t>
            </a:r>
            <a:endParaRPr lang="en-US" altLang="el-GR" sz="12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A93729C-2D8F-71AB-3A3D-A02C6C2E1E44}"/>
              </a:ext>
            </a:extLst>
          </p:cNvPr>
          <p:cNvSpPr>
            <a:spLocks noGrp="1" noChangeArrowheads="1"/>
          </p:cNvSpPr>
          <p:nvPr>
            <p:ph type="title"/>
          </p:nvPr>
        </p:nvSpPr>
        <p:spPr/>
        <p:txBody>
          <a:bodyPr/>
          <a:lstStyle/>
          <a:p>
            <a:pPr eaLnBrk="1" hangingPunct="1"/>
            <a:r>
              <a:rPr lang="el-GR" altLang="el-GR" sz="3400"/>
              <a:t>Εφαρμογή της </a:t>
            </a:r>
            <a:r>
              <a:rPr lang="en-US" altLang="el-GR" sz="3400"/>
              <a:t>Half Duplex </a:t>
            </a:r>
            <a:r>
              <a:rPr lang="el-GR" altLang="el-GR" sz="3400"/>
              <a:t>Λογικής </a:t>
            </a:r>
            <a:endParaRPr lang="en-US" altLang="el-GR" sz="3400"/>
          </a:p>
        </p:txBody>
      </p:sp>
      <p:pic>
        <p:nvPicPr>
          <p:cNvPr id="100355" name="Picture 4">
            <a:extLst>
              <a:ext uri="{FF2B5EF4-FFF2-40B4-BE49-F238E27FC236}">
                <a16:creationId xmlns:a16="http://schemas.microsoft.com/office/drawing/2014/main" id="{86EC9753-1833-19E4-DA3A-91B55A9CCB1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67076" y="2743200"/>
            <a:ext cx="5648325" cy="2286000"/>
          </a:xfrm>
          <a:noFill/>
        </p:spPr>
      </p:pic>
      <p:sp>
        <p:nvSpPr>
          <p:cNvPr id="100356" name="Footer Placeholder 3">
            <a:extLst>
              <a:ext uri="{FF2B5EF4-FFF2-40B4-BE49-F238E27FC236}">
                <a16:creationId xmlns:a16="http://schemas.microsoft.com/office/drawing/2014/main" id="{F261E77E-DDFF-89D0-17FE-6C8635FFA60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100357" name="Slide Number Placeholder 4">
            <a:extLst>
              <a:ext uri="{FF2B5EF4-FFF2-40B4-BE49-F238E27FC236}">
                <a16:creationId xmlns:a16="http://schemas.microsoft.com/office/drawing/2014/main" id="{0A0FE07D-A3EB-E0B4-65F1-80AAB5B9EEE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7ABBEAF7-EC03-4AB0-9544-C4290EBD3D80}" type="slidenum">
              <a:rPr lang="en-US" altLang="el-GR" sz="1200">
                <a:solidFill>
                  <a:srgbClr val="000000"/>
                </a:solidFill>
              </a:rPr>
              <a:pPr fontAlgn="base">
                <a:spcBef>
                  <a:spcPct val="0"/>
                </a:spcBef>
                <a:spcAft>
                  <a:spcPct val="0"/>
                </a:spcAft>
              </a:pPr>
              <a:t>17</a:t>
            </a:fld>
            <a:endParaRPr lang="en-US" altLang="el-GR" sz="1200">
              <a:solidFill>
                <a:srgbClr val="000000"/>
              </a:solidFill>
            </a:endParaRPr>
          </a:p>
        </p:txBody>
      </p:sp>
      <p:sp>
        <p:nvSpPr>
          <p:cNvPr id="100358" name="Date Placeholder 5">
            <a:extLst>
              <a:ext uri="{FF2B5EF4-FFF2-40B4-BE49-F238E27FC236}">
                <a16:creationId xmlns:a16="http://schemas.microsoft.com/office/drawing/2014/main" id="{983061C7-FF09-2C56-1132-502736622D6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34D1-84D4-A1D1-D2A1-D353DB59A8E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Unicasts/Multicasts/Broadcasts</a:t>
            </a:r>
            <a:endParaRPr lang="el-GR"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ABDA9388-D7C0-23FC-4D12-91DB9ACC2ED4}"/>
              </a:ext>
            </a:extLst>
          </p:cNvPr>
          <p:cNvSpPr>
            <a:spLocks noGrp="1"/>
          </p:cNvSpPr>
          <p:nvPr>
            <p:ph idx="1"/>
          </p:nvPr>
        </p:nvSpPr>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Unicast </a:t>
            </a:r>
            <a:r>
              <a:rPr lang="el-GR" sz="2400" dirty="0">
                <a:latin typeface="Tahoma" panose="020B0604030504040204" pitchFamily="34" charset="0"/>
                <a:ea typeface="Tahoma" panose="020B0604030504040204" pitchFamily="34" charset="0"/>
                <a:cs typeface="Tahoma" panose="020B0604030504040204" pitchFamily="34" charset="0"/>
              </a:rPr>
              <a:t>επικοινωνία</a:t>
            </a:r>
            <a:r>
              <a:rPr lang="en-US" sz="2400" dirty="0">
                <a:latin typeface="Tahoma" panose="020B0604030504040204" pitchFamily="34" charset="0"/>
                <a:ea typeface="Tahoma" panose="020B0604030504040204" pitchFamily="34" charset="0"/>
                <a:cs typeface="Tahoma" panose="020B0604030504040204" pitchFamily="34" charset="0"/>
              </a:rPr>
              <a:t>: </a:t>
            </a:r>
            <a:r>
              <a:rPr lang="el-GR" sz="2400" dirty="0" err="1">
                <a:latin typeface="Tahoma" panose="020B0604030504040204" pitchFamily="34" charset="0"/>
                <a:ea typeface="Tahoma" panose="020B0604030504040204" pitchFamily="34" charset="0"/>
                <a:cs typeface="Tahoma" panose="020B0604030504040204" pitchFamily="34" charset="0"/>
              </a:rPr>
              <a:t>Ηο</a:t>
            </a:r>
            <a:r>
              <a:rPr lang="en-US" sz="2400" dirty="0" err="1">
                <a:latin typeface="Tahoma" panose="020B0604030504040204" pitchFamily="34" charset="0"/>
                <a:ea typeface="Tahoma" panose="020B0604030504040204" pitchFamily="34" charset="0"/>
                <a:cs typeface="Tahoma" panose="020B0604030504040204" pitchFamily="34" charset="0"/>
              </a:rPr>
              <a:t>st</a:t>
            </a:r>
            <a:r>
              <a:rPr lang="en-US" sz="2400" dirty="0">
                <a:latin typeface="Tahoma" panose="020B0604030504040204" pitchFamily="34" charset="0"/>
                <a:ea typeface="Tahoma" panose="020B0604030504040204" pitchFamily="34" charset="0"/>
                <a:cs typeface="Tahoma" panose="020B0604030504040204" pitchFamily="34" charset="0"/>
              </a:rPr>
              <a:t> to Host</a:t>
            </a:r>
          </a:p>
          <a:p>
            <a:r>
              <a:rPr lang="en-US" sz="2400" dirty="0">
                <a:latin typeface="Tahoma" panose="020B0604030504040204" pitchFamily="34" charset="0"/>
                <a:ea typeface="Tahoma" panose="020B0604030504040204" pitchFamily="34" charset="0"/>
                <a:cs typeface="Tahoma" panose="020B0604030504040204" pitchFamily="34" charset="0"/>
              </a:rPr>
              <a:t>Unicast address: </a:t>
            </a:r>
            <a:r>
              <a:rPr lang="el-GR" sz="2400" dirty="0">
                <a:latin typeface="Tahoma" panose="020B0604030504040204" pitchFamily="34" charset="0"/>
                <a:ea typeface="Tahoma" panose="020B0604030504040204" pitchFamily="34" charset="0"/>
                <a:cs typeface="Tahoma" panose="020B0604030504040204" pitchFamily="34" charset="0"/>
              </a:rPr>
              <a:t>Η </a:t>
            </a:r>
            <a:r>
              <a:rPr lang="en-US" sz="2400" dirty="0">
                <a:latin typeface="Tahoma" panose="020B0604030504040204" pitchFamily="34" charset="0"/>
                <a:ea typeface="Tahoma" panose="020B0604030504040204" pitchFamily="34" charset="0"/>
                <a:cs typeface="Tahoma" panose="020B0604030504040204" pitchFamily="34" charset="0"/>
              </a:rPr>
              <a:t>“</a:t>
            </a:r>
            <a:r>
              <a:rPr lang="el-GR" sz="2400" dirty="0" err="1">
                <a:latin typeface="Tahoma" panose="020B0604030504040204" pitchFamily="34" charset="0"/>
                <a:ea typeface="Tahoma" panose="020B0604030504040204" pitchFamily="34" charset="0"/>
                <a:cs typeface="Tahoma" panose="020B0604030504040204" pitchFamily="34" charset="0"/>
              </a:rPr>
              <a:t>καμμένη</a:t>
            </a:r>
            <a:r>
              <a:rPr lang="en-US" sz="2400" dirty="0">
                <a:latin typeface="Tahoma" panose="020B0604030504040204" pitchFamily="34" charset="0"/>
                <a:ea typeface="Tahoma" panose="020B0604030504040204" pitchFamily="34" charset="0"/>
                <a:cs typeface="Tahoma" panose="020B0604030504040204" pitchFamily="34" charset="0"/>
              </a:rPr>
              <a:t>”</a:t>
            </a:r>
            <a:r>
              <a:rPr lang="el-GR" sz="2400" dirty="0">
                <a:latin typeface="Tahoma" panose="020B0604030504040204" pitchFamily="34" charset="0"/>
                <a:ea typeface="Tahoma" panose="020B0604030504040204" pitchFamily="34" charset="0"/>
                <a:cs typeface="Tahoma" panose="020B0604030504040204" pitchFamily="34" charset="0"/>
              </a:rPr>
              <a:t> διεύθυνση της </a:t>
            </a:r>
            <a:r>
              <a:rPr lang="en-US" sz="2400" dirty="0">
                <a:latin typeface="Tahoma" panose="020B0604030504040204" pitchFamily="34" charset="0"/>
                <a:ea typeface="Tahoma" panose="020B0604030504040204" pitchFamily="34" charset="0"/>
                <a:cs typeface="Tahoma" panose="020B0604030504040204" pitchFamily="34" charset="0"/>
              </a:rPr>
              <a:t>NIC </a:t>
            </a:r>
            <a:endParaRPr lang="el-GR" sz="2400" dirty="0">
              <a:latin typeface="Tahoma" panose="020B0604030504040204" pitchFamily="34" charset="0"/>
              <a:ea typeface="Tahoma" panose="020B0604030504040204" pitchFamily="34" charset="0"/>
              <a:cs typeface="Tahoma" panose="020B0604030504040204" pitchFamily="34" charset="0"/>
            </a:endParaRPr>
          </a:p>
          <a:p>
            <a:r>
              <a:rPr lang="el-GR" sz="2400" dirty="0">
                <a:latin typeface="Tahoma" panose="020B0604030504040204" pitchFamily="34" charset="0"/>
                <a:ea typeface="Tahoma" panose="020B0604030504040204" pitchFamily="34" charset="0"/>
                <a:cs typeface="Tahoma" panose="020B0604030504040204" pitchFamily="34" charset="0"/>
              </a:rPr>
              <a:t>Μ</a:t>
            </a:r>
            <a:r>
              <a:rPr lang="en-US" sz="2400" dirty="0" err="1">
                <a:latin typeface="Tahoma" panose="020B0604030504040204" pitchFamily="34" charset="0"/>
                <a:ea typeface="Tahoma" panose="020B0604030504040204" pitchFamily="34" charset="0"/>
                <a:cs typeface="Tahoma" panose="020B0604030504040204" pitchFamily="34" charset="0"/>
              </a:rPr>
              <a:t>ulticast</a:t>
            </a:r>
            <a:r>
              <a:rPr lang="en-US" sz="2400" dirty="0">
                <a:latin typeface="Tahoma" panose="020B0604030504040204" pitchFamily="34" charset="0"/>
                <a:ea typeface="Tahoma" panose="020B0604030504040204" pitchFamily="34" charset="0"/>
                <a:cs typeface="Tahoma" panose="020B0604030504040204" pitchFamily="34" charset="0"/>
              </a:rPr>
              <a:t> </a:t>
            </a:r>
            <a:r>
              <a:rPr lang="el-GR" sz="2400" dirty="0">
                <a:latin typeface="Tahoma" panose="020B0604030504040204" pitchFamily="34" charset="0"/>
                <a:ea typeface="Tahoma" panose="020B0604030504040204" pitchFamily="34" charset="0"/>
                <a:cs typeface="Tahoma" panose="020B0604030504040204" pitchFamily="34" charset="0"/>
              </a:rPr>
              <a:t>επικοινωνία</a:t>
            </a:r>
            <a:r>
              <a:rPr lang="en-US" sz="2400" dirty="0">
                <a:latin typeface="Tahoma" panose="020B0604030504040204" pitchFamily="34" charset="0"/>
                <a:ea typeface="Tahoma" panose="020B0604030504040204" pitchFamily="34" charset="0"/>
                <a:cs typeface="Tahoma" panose="020B0604030504040204" pitchFamily="34" charset="0"/>
              </a:rPr>
              <a:t>: </a:t>
            </a:r>
            <a:r>
              <a:rPr lang="el-GR" sz="2400" dirty="0">
                <a:latin typeface="Tahoma" panose="020B0604030504040204" pitchFamily="34" charset="0"/>
                <a:ea typeface="Tahoma" panose="020B0604030504040204" pitchFamily="34" charset="0"/>
                <a:cs typeface="Tahoma" panose="020B0604030504040204" pitchFamily="34" charset="0"/>
              </a:rPr>
              <a:t>Ένας </a:t>
            </a:r>
            <a:r>
              <a:rPr lang="en-US" sz="2400" dirty="0">
                <a:latin typeface="Tahoma" panose="020B0604030504040204" pitchFamily="34" charset="0"/>
                <a:ea typeface="Tahoma" panose="020B0604030504040204" pitchFamily="34" charset="0"/>
                <a:cs typeface="Tahoma" panose="020B0604030504040204" pitchFamily="34" charset="0"/>
              </a:rPr>
              <a:t>host </a:t>
            </a:r>
            <a:r>
              <a:rPr lang="el-GR" sz="2400" dirty="0">
                <a:latin typeface="Tahoma" panose="020B0604030504040204" pitchFamily="34" charset="0"/>
                <a:ea typeface="Tahoma" panose="020B0604030504040204" pitchFamily="34" charset="0"/>
                <a:cs typeface="Tahoma" panose="020B0604030504040204" pitchFamily="34" charset="0"/>
              </a:rPr>
              <a:t>προς πολλούς</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Multicast address:</a:t>
            </a:r>
            <a:r>
              <a:rPr lang="el-GR" sz="2400" dirty="0">
                <a:latin typeface="Tahoma" panose="020B0604030504040204" pitchFamily="34" charset="0"/>
                <a:ea typeface="Tahoma" panose="020B0604030504040204" pitchFamily="34" charset="0"/>
                <a:cs typeface="Tahoma" panose="020B0604030504040204" pitchFamily="34" charset="0"/>
              </a:rPr>
              <a:t> Μια </a:t>
            </a:r>
            <a:r>
              <a:rPr lang="en-US" sz="2400" dirty="0">
                <a:latin typeface="Tahoma" panose="020B0604030504040204" pitchFamily="34" charset="0"/>
                <a:ea typeface="Tahoma" panose="020B0604030504040204" pitchFamily="34" charset="0"/>
                <a:cs typeface="Tahoma" panose="020B0604030504040204" pitchFamily="34" charset="0"/>
              </a:rPr>
              <a:t>MAC address </a:t>
            </a:r>
            <a:r>
              <a:rPr lang="el-GR" sz="2400" dirty="0">
                <a:latin typeface="Tahoma" panose="020B0604030504040204" pitchFamily="34" charset="0"/>
                <a:ea typeface="Tahoma" panose="020B0604030504040204" pitchFamily="34" charset="0"/>
                <a:cs typeface="Tahoma" panose="020B0604030504040204" pitchFamily="34" charset="0"/>
              </a:rPr>
              <a:t>για την επικοινωνία ένας προς πολλούς </a:t>
            </a:r>
            <a:r>
              <a:rPr lang="en-US" sz="2400" dirty="0">
                <a:latin typeface="Tahoma" panose="020B0604030504040204" pitchFamily="34" charset="0"/>
                <a:ea typeface="Tahoma" panose="020B0604030504040204" pitchFamily="34" charset="0"/>
                <a:cs typeface="Tahoma" panose="020B0604030504040204" pitchFamily="34" charset="0"/>
              </a:rPr>
              <a:t>hosts </a:t>
            </a:r>
            <a:r>
              <a:rPr lang="el-GR" sz="2400" dirty="0">
                <a:latin typeface="Tahoma" panose="020B0604030504040204" pitchFamily="34" charset="0"/>
                <a:ea typeface="Tahoma" panose="020B0604030504040204" pitchFamily="34" charset="0"/>
                <a:cs typeface="Tahoma" panose="020B0604030504040204" pitchFamily="34" charset="0"/>
              </a:rPr>
              <a:t>ενός </a:t>
            </a:r>
            <a:r>
              <a:rPr lang="en-US" sz="2400" dirty="0">
                <a:latin typeface="Tahoma" panose="020B0604030504040204" pitchFamily="34" charset="0"/>
                <a:ea typeface="Tahoma" panose="020B0604030504040204" pitchFamily="34" charset="0"/>
                <a:cs typeface="Tahoma" panose="020B0604030504040204" pitchFamily="34" charset="0"/>
              </a:rPr>
              <a:t>LAN.</a:t>
            </a:r>
            <a:endParaRPr lang="el-GR"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Broadcast </a:t>
            </a:r>
            <a:r>
              <a:rPr lang="el-GR" sz="2400" dirty="0">
                <a:latin typeface="Tahoma" panose="020B0604030504040204" pitchFamily="34" charset="0"/>
                <a:ea typeface="Tahoma" panose="020B0604030504040204" pitchFamily="34" charset="0"/>
                <a:cs typeface="Tahoma" panose="020B0604030504040204" pitchFamily="34" charset="0"/>
              </a:rPr>
              <a:t>επικοινωνία</a:t>
            </a:r>
            <a:r>
              <a:rPr lang="en-US" sz="2400" dirty="0">
                <a:latin typeface="Tahoma" panose="020B0604030504040204" pitchFamily="34" charset="0"/>
                <a:ea typeface="Tahoma" panose="020B0604030504040204" pitchFamily="34" charset="0"/>
                <a:cs typeface="Tahoma" panose="020B0604030504040204" pitchFamily="34" charset="0"/>
              </a:rPr>
              <a:t>: </a:t>
            </a:r>
            <a:r>
              <a:rPr lang="el-GR" sz="2400" dirty="0">
                <a:latin typeface="Tahoma" panose="020B0604030504040204" pitchFamily="34" charset="0"/>
                <a:ea typeface="Tahoma" panose="020B0604030504040204" pitchFamily="34" charset="0"/>
                <a:cs typeface="Tahoma" panose="020B0604030504040204" pitchFamily="34" charset="0"/>
              </a:rPr>
              <a:t>Ένας </a:t>
            </a:r>
            <a:r>
              <a:rPr lang="en-US" sz="2400" dirty="0">
                <a:latin typeface="Tahoma" panose="020B0604030504040204" pitchFamily="34" charset="0"/>
                <a:ea typeface="Tahoma" panose="020B0604030504040204" pitchFamily="34" charset="0"/>
                <a:cs typeface="Tahoma" panose="020B0604030504040204" pitchFamily="34" charset="0"/>
              </a:rPr>
              <a:t>host </a:t>
            </a:r>
            <a:r>
              <a:rPr lang="el-GR" sz="2400" dirty="0">
                <a:latin typeface="Tahoma" panose="020B0604030504040204" pitchFamily="34" charset="0"/>
                <a:ea typeface="Tahoma" panose="020B0604030504040204" pitchFamily="34" charset="0"/>
                <a:cs typeface="Tahoma" panose="020B0604030504040204" pitchFamily="34" charset="0"/>
              </a:rPr>
              <a:t>προς όλους.</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a:latin typeface="Tahoma" panose="020B0604030504040204" pitchFamily="34" charset="0"/>
                <a:ea typeface="Tahoma" panose="020B0604030504040204" pitchFamily="34" charset="0"/>
                <a:cs typeface="Tahoma" panose="020B0604030504040204" pitchFamily="34" charset="0"/>
              </a:rPr>
              <a:t>Broadcast address(FF:FF:FF:FF:FF:FF):</a:t>
            </a:r>
            <a:r>
              <a:rPr lang="el-GR" sz="2400" dirty="0">
                <a:latin typeface="Tahoma" panose="020B0604030504040204" pitchFamily="34" charset="0"/>
                <a:ea typeface="Tahoma" panose="020B0604030504040204" pitchFamily="34" charset="0"/>
                <a:cs typeface="Tahoma" panose="020B0604030504040204" pitchFamily="34" charset="0"/>
              </a:rPr>
              <a:t>Μια </a:t>
            </a:r>
            <a:r>
              <a:rPr lang="en-US" sz="2400" dirty="0">
                <a:latin typeface="Tahoma" panose="020B0604030504040204" pitchFamily="34" charset="0"/>
                <a:ea typeface="Tahoma" panose="020B0604030504040204" pitchFamily="34" charset="0"/>
                <a:cs typeface="Tahoma" panose="020B0604030504040204" pitchFamily="34" charset="0"/>
              </a:rPr>
              <a:t>MAC address </a:t>
            </a:r>
            <a:r>
              <a:rPr lang="el-GR" sz="2400" dirty="0">
                <a:latin typeface="Tahoma" panose="020B0604030504040204" pitchFamily="34" charset="0"/>
                <a:ea typeface="Tahoma" panose="020B0604030504040204" pitchFamily="34" charset="0"/>
                <a:cs typeface="Tahoma" panose="020B0604030504040204" pitchFamily="34" charset="0"/>
              </a:rPr>
              <a:t>για την επικοινωνία ένας προς όλους τους  </a:t>
            </a:r>
            <a:r>
              <a:rPr lang="en-US" sz="2400" dirty="0">
                <a:latin typeface="Tahoma" panose="020B0604030504040204" pitchFamily="34" charset="0"/>
                <a:ea typeface="Tahoma" panose="020B0604030504040204" pitchFamily="34" charset="0"/>
                <a:cs typeface="Tahoma" panose="020B0604030504040204" pitchFamily="34" charset="0"/>
              </a:rPr>
              <a:t>hosts</a:t>
            </a:r>
            <a:r>
              <a:rPr lang="el-GR" sz="2400" dirty="0">
                <a:latin typeface="Tahoma" panose="020B0604030504040204" pitchFamily="34" charset="0"/>
                <a:ea typeface="Tahoma" panose="020B0604030504040204" pitchFamily="34" charset="0"/>
                <a:cs typeface="Tahoma" panose="020B0604030504040204" pitchFamily="34" charset="0"/>
              </a:rPr>
              <a:t> ενός </a:t>
            </a:r>
            <a:r>
              <a:rPr lang="en-US" sz="2400" dirty="0">
                <a:latin typeface="Tahoma" panose="020B0604030504040204" pitchFamily="34" charset="0"/>
                <a:ea typeface="Tahoma" panose="020B0604030504040204" pitchFamily="34" charset="0"/>
                <a:cs typeface="Tahoma" panose="020B0604030504040204" pitchFamily="34" charset="0"/>
              </a:rPr>
              <a:t>LAN.</a:t>
            </a:r>
            <a:endParaRPr lang="el-GR" sz="24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l-G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Date Placeholder 3">
            <a:extLst>
              <a:ext uri="{FF2B5EF4-FFF2-40B4-BE49-F238E27FC236}">
                <a16:creationId xmlns:a16="http://schemas.microsoft.com/office/drawing/2014/main" id="{D599B0A3-8751-2757-44DD-7B9254D89EFD}"/>
              </a:ext>
            </a:extLst>
          </p:cNvPr>
          <p:cNvSpPr>
            <a:spLocks noGrp="1"/>
          </p:cNvSpPr>
          <p:nvPr>
            <p:ph type="dt" sz="half" idx="10"/>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Mπακαλάκος Λεωνίδας</a:t>
            </a:r>
            <a:endParaRPr lang="en-US" altLang="el-GR">
              <a:solidFill>
                <a:srgbClr val="000000"/>
              </a:solidFill>
              <a:latin typeface="Verdana" panose="020B060403050404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A95BB577-36E1-AB60-EADD-754E184D473A}"/>
              </a:ext>
            </a:extLst>
          </p:cNvPr>
          <p:cNvSpPr>
            <a:spLocks noGrp="1"/>
          </p:cNvSpPr>
          <p:nvPr>
            <p:ph type="ftr" sz="quarter" idx="11"/>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Δίκτυα Υπολογιστών Ι (B Eξάμηνο ΣΑΕΚ Αμπελοκήπων)</a:t>
            </a:r>
            <a:endParaRPr lang="en-US" altLang="el-GR">
              <a:solidFill>
                <a:srgbClr val="000000"/>
              </a:solidFill>
              <a:latin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B13FE1F-AC53-433D-D793-5B54BC6474B1}"/>
              </a:ext>
            </a:extLst>
          </p:cNvPr>
          <p:cNvSpPr>
            <a:spLocks noGrp="1"/>
          </p:cNvSpPr>
          <p:nvPr>
            <p:ph type="sldNum" sz="quarter" idx="12"/>
          </p:nvPr>
        </p:nvSpPr>
        <p:spPr/>
        <p:txBody>
          <a:bodyPr/>
          <a:lstStyle/>
          <a:p>
            <a:pPr fontAlgn="base">
              <a:spcBef>
                <a:spcPct val="0"/>
              </a:spcBef>
              <a:spcAft>
                <a:spcPct val="0"/>
              </a:spcAft>
              <a:defRPr/>
            </a:pPr>
            <a:fld id="{33BD4550-FE60-414F-A5FC-694C6F34FA52}" type="slidenum">
              <a:rPr lang="en-US" altLang="el-GR">
                <a:solidFill>
                  <a:srgbClr val="000000"/>
                </a:solidFill>
                <a:latin typeface="Verdana" panose="020B0604030504040204" pitchFamily="34" charset="0"/>
                <a:cs typeface="Arial" panose="020B0604020202020204" pitchFamily="34" charset="0"/>
              </a:rPr>
              <a:pPr fontAlgn="base">
                <a:spcBef>
                  <a:spcPct val="0"/>
                </a:spcBef>
                <a:spcAft>
                  <a:spcPct val="0"/>
                </a:spcAft>
                <a:defRPr/>
              </a:pPr>
              <a:t>18</a:t>
            </a:fld>
            <a:endParaRPr lang="en-US" altLang="el-GR">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92365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Data Networking - VDI Communications Inc">
            <a:extLst>
              <a:ext uri="{FF2B5EF4-FFF2-40B4-BE49-F238E27FC236}">
                <a16:creationId xmlns:a16="http://schemas.microsoft.com/office/drawing/2014/main" id="{8FDC18FA-1811-5D74-7335-48F40E4DA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6" r="5435" b="1"/>
          <a:stretch/>
        </p:blipFill>
        <p:spPr bwMode="auto">
          <a:xfrm>
            <a:off x="1521716" y="10"/>
            <a:ext cx="9143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0E93A31C-C5D7-1641-98EC-BA6530D7E843}"/>
              </a:ext>
            </a:extLst>
          </p:cNvPr>
          <p:cNvSpPr>
            <a:spLocks noGrp="1" noChangeArrowheads="1"/>
          </p:cNvSpPr>
          <p:nvPr>
            <p:ph type="ctrTitle"/>
          </p:nvPr>
        </p:nvSpPr>
        <p:spPr>
          <a:xfrm>
            <a:off x="2346960" y="325550"/>
            <a:ext cx="7543800" cy="3574778"/>
          </a:xfrm>
          <a:effectLst>
            <a:outerShdw blurRad="50800" dist="38100" dir="2700000" algn="tl" rotWithShape="0">
              <a:prstClr val="black">
                <a:alpha val="40000"/>
              </a:prstClr>
            </a:outerShdw>
          </a:effectLst>
        </p:spPr>
        <p:txBody>
          <a:bodyPr>
            <a:normAutofit/>
          </a:bodyPr>
          <a:lstStyle/>
          <a:p>
            <a:pPr algn="ctr" eaLnBrk="1" hangingPunct="1"/>
            <a:r>
              <a:rPr lang="el-GR" altLang="el-GR" sz="4500" dirty="0">
                <a:solidFill>
                  <a:srgbClr val="FFFFFF"/>
                </a:solidFill>
              </a:rPr>
              <a:t>Ε</a:t>
            </a:r>
            <a:r>
              <a:rPr lang="en-US" altLang="el-GR" sz="4500" dirty="0" err="1">
                <a:solidFill>
                  <a:srgbClr val="FFFFFF"/>
                </a:solidFill>
              </a:rPr>
              <a:t>thernet</a:t>
            </a:r>
            <a:r>
              <a:rPr lang="en-US" altLang="el-GR" sz="4500" dirty="0">
                <a:solidFill>
                  <a:srgbClr val="FFFFFF"/>
                </a:solidFill>
              </a:rPr>
              <a:t> LAN </a:t>
            </a:r>
          </a:p>
        </p:txBody>
      </p:sp>
      <p:sp>
        <p:nvSpPr>
          <p:cNvPr id="4101" name="Date Placeholder 5">
            <a:extLst>
              <a:ext uri="{FF2B5EF4-FFF2-40B4-BE49-F238E27FC236}">
                <a16:creationId xmlns:a16="http://schemas.microsoft.com/office/drawing/2014/main" id="{0F71887E-C85F-382C-193C-9B62AB26F53C}"/>
              </a:ext>
            </a:extLst>
          </p:cNvPr>
          <p:cNvSpPr>
            <a:spLocks noGrp="1"/>
          </p:cNvSpPr>
          <p:nvPr>
            <p:ph type="dt" sz="quarter" idx="10"/>
          </p:nvPr>
        </p:nvSpPr>
        <p:spPr>
          <a:xfrm>
            <a:off x="2152650" y="6356351"/>
            <a:ext cx="20574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r>
              <a:rPr lang="el-GR" altLang="el-GR" sz="1300">
                <a:solidFill>
                  <a:srgbClr val="FFFFFF"/>
                </a:solidFill>
              </a:rPr>
              <a:t>Mπακαλάκος Λεωνίδας</a:t>
            </a:r>
            <a:endParaRPr lang="en-US" altLang="el-GR" sz="1300">
              <a:solidFill>
                <a:srgbClr val="FFFFFF"/>
              </a:solidFill>
            </a:endParaRPr>
          </a:p>
        </p:txBody>
      </p:sp>
      <p:sp>
        <p:nvSpPr>
          <p:cNvPr id="4099" name="Footer Placeholder 3">
            <a:extLst>
              <a:ext uri="{FF2B5EF4-FFF2-40B4-BE49-F238E27FC236}">
                <a16:creationId xmlns:a16="http://schemas.microsoft.com/office/drawing/2014/main" id="{62B87C44-87D9-2172-AE12-D5518F53F92A}"/>
              </a:ext>
            </a:extLst>
          </p:cNvPr>
          <p:cNvSpPr>
            <a:spLocks noGrp="1"/>
          </p:cNvSpPr>
          <p:nvPr>
            <p:ph type="ftr" sz="quarter" idx="11"/>
          </p:nvPr>
        </p:nvSpPr>
        <p:spPr>
          <a:xfrm>
            <a:off x="4552950" y="6356351"/>
            <a:ext cx="30861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lnSpc>
                <a:spcPct val="90000"/>
              </a:lnSpc>
              <a:spcBef>
                <a:spcPct val="0"/>
              </a:spcBef>
              <a:spcAft>
                <a:spcPts val="600"/>
              </a:spcAft>
            </a:pPr>
            <a:r>
              <a:rPr lang="el-GR" altLang="el-GR" sz="900">
                <a:solidFill>
                  <a:srgbClr val="FFFFFF"/>
                </a:solidFill>
              </a:rPr>
              <a:t>Δίκτυα Υπολογιστών Ι (B Eξάμηνο ΣΑΕΚ Αμπελοκήπων)</a:t>
            </a:r>
            <a:endParaRPr lang="en-US" altLang="el-GR" sz="900">
              <a:solidFill>
                <a:srgbClr val="FFFFFF"/>
              </a:solidFill>
            </a:endParaRPr>
          </a:p>
        </p:txBody>
      </p:sp>
      <p:sp>
        <p:nvSpPr>
          <p:cNvPr id="4100" name="Slide Number Placeholder 4">
            <a:extLst>
              <a:ext uri="{FF2B5EF4-FFF2-40B4-BE49-F238E27FC236}">
                <a16:creationId xmlns:a16="http://schemas.microsoft.com/office/drawing/2014/main" id="{FEB52603-C7F9-55A4-6C88-58BBD7B9E0B0}"/>
              </a:ext>
            </a:extLst>
          </p:cNvPr>
          <p:cNvSpPr>
            <a:spLocks noGrp="1"/>
          </p:cNvSpPr>
          <p:nvPr>
            <p:ph type="sldNum" sz="quarter" idx="12"/>
          </p:nvPr>
        </p:nvSpPr>
        <p:spPr>
          <a:xfrm>
            <a:off x="7981950" y="6356351"/>
            <a:ext cx="20574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42127170-F31B-49E2-B81D-F40A24F492ED}" type="slidenum">
              <a:rPr lang="en-US" altLang="el-GR">
                <a:solidFill>
                  <a:srgbClr val="FFFFFF"/>
                </a:solidFill>
              </a:rPr>
              <a:pPr fontAlgn="base">
                <a:spcBef>
                  <a:spcPct val="0"/>
                </a:spcBef>
                <a:spcAft>
                  <a:spcPts val="600"/>
                </a:spcAft>
              </a:pPr>
              <a:t>19</a:t>
            </a:fld>
            <a:endParaRPr lang="en-US" altLang="el-GR">
              <a:solidFill>
                <a:srgbClr val="FFFFFF"/>
              </a:solidFill>
            </a:endParaRPr>
          </a:p>
        </p:txBody>
      </p:sp>
    </p:spTree>
    <p:extLst>
      <p:ext uri="{BB962C8B-B14F-4D97-AF65-F5344CB8AC3E}">
        <p14:creationId xmlns:p14="http://schemas.microsoft.com/office/powerpoint/2010/main" val="25554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320-128D-568A-D552-240ECAADEE6E}"/>
              </a:ext>
            </a:extLst>
          </p:cNvPr>
          <p:cNvSpPr>
            <a:spLocks noGrp="1"/>
          </p:cNvSpPr>
          <p:nvPr>
            <p:ph type="title"/>
          </p:nvPr>
        </p:nvSpPr>
        <p:spPr/>
        <p:txBody>
          <a:bodyPr/>
          <a:lstStyle/>
          <a:p>
            <a:r>
              <a:rPr lang="en-US" sz="3600" dirty="0">
                <a:latin typeface="Tahoma" panose="020B0604030504040204" pitchFamily="34" charset="0"/>
                <a:ea typeface="Tahoma" panose="020B0604030504040204" pitchFamily="34" charset="0"/>
                <a:cs typeface="Tahoma" panose="020B0604030504040204" pitchFamily="34" charset="0"/>
              </a:rPr>
              <a:t>Data Link Layer Protocols (L2 </a:t>
            </a:r>
            <a:r>
              <a:rPr lang="el-GR" sz="3600" dirty="0">
                <a:latin typeface="Tahoma" panose="020B0604030504040204" pitchFamily="34" charset="0"/>
                <a:ea typeface="Tahoma" panose="020B0604030504040204" pitchFamily="34" charset="0"/>
                <a:cs typeface="Tahoma" panose="020B0604030504040204" pitchFamily="34" charset="0"/>
              </a:rPr>
              <a:t>Πρωτόκολλα)</a:t>
            </a:r>
          </a:p>
        </p:txBody>
      </p:sp>
      <p:graphicFrame>
        <p:nvGraphicFramePr>
          <p:cNvPr id="7" name="Content Placeholder 6">
            <a:extLst>
              <a:ext uri="{FF2B5EF4-FFF2-40B4-BE49-F238E27FC236}">
                <a16:creationId xmlns:a16="http://schemas.microsoft.com/office/drawing/2014/main" id="{0FC34B74-44AD-CAC9-32B8-36E06D02AB54}"/>
              </a:ext>
            </a:extLst>
          </p:cNvPr>
          <p:cNvGraphicFramePr>
            <a:graphicFrameLocks noGrp="1"/>
          </p:cNvGraphicFramePr>
          <p:nvPr>
            <p:ph idx="1"/>
          </p:nvPr>
        </p:nvGraphicFramePr>
        <p:xfrm>
          <a:off x="2090738" y="17526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19E179A-EAED-DBD7-CDAF-8696DC0EF1C0}"/>
              </a:ext>
            </a:extLst>
          </p:cNvPr>
          <p:cNvSpPr>
            <a:spLocks noGrp="1"/>
          </p:cNvSpPr>
          <p:nvPr>
            <p:ph type="dt" sz="half" idx="10"/>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Mπακαλάκος Λεωνίδας</a:t>
            </a:r>
            <a:endParaRPr lang="en-US" altLang="el-GR">
              <a:solidFill>
                <a:srgbClr val="000000"/>
              </a:solidFill>
              <a:latin typeface="Verdana" panose="020B060403050404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7B0A063-DAFB-52D8-1C64-96DE1EE7FB8A}"/>
              </a:ext>
            </a:extLst>
          </p:cNvPr>
          <p:cNvSpPr>
            <a:spLocks noGrp="1"/>
          </p:cNvSpPr>
          <p:nvPr>
            <p:ph type="ftr" sz="quarter" idx="11"/>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Δίκτυα Υπολογιστών Ι (B Eξάμηνο ΣΑΕΚ Αμπελοκήπων)</a:t>
            </a:r>
            <a:endParaRPr lang="en-US" altLang="el-GR">
              <a:solidFill>
                <a:srgbClr val="000000"/>
              </a:solidFill>
              <a:latin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86EDD9F-69E4-1A0C-CD76-6DD1641229B4}"/>
              </a:ext>
            </a:extLst>
          </p:cNvPr>
          <p:cNvSpPr>
            <a:spLocks noGrp="1"/>
          </p:cNvSpPr>
          <p:nvPr>
            <p:ph type="sldNum" sz="quarter" idx="12"/>
          </p:nvPr>
        </p:nvSpPr>
        <p:spPr/>
        <p:txBody>
          <a:bodyPr/>
          <a:lstStyle/>
          <a:p>
            <a:pPr fontAlgn="base">
              <a:spcBef>
                <a:spcPct val="0"/>
              </a:spcBef>
              <a:spcAft>
                <a:spcPct val="0"/>
              </a:spcAft>
              <a:defRPr/>
            </a:pPr>
            <a:fld id="{33BD4550-FE60-414F-A5FC-694C6F34FA52}" type="slidenum">
              <a:rPr lang="en-US" altLang="el-GR">
                <a:solidFill>
                  <a:srgbClr val="000000"/>
                </a:solidFill>
                <a:latin typeface="Verdana" panose="020B0604030504040204" pitchFamily="34" charset="0"/>
                <a:cs typeface="Arial" panose="020B0604020202020204" pitchFamily="34" charset="0"/>
              </a:rPr>
              <a:pPr fontAlgn="base">
                <a:spcBef>
                  <a:spcPct val="0"/>
                </a:spcBef>
                <a:spcAft>
                  <a:spcPct val="0"/>
                </a:spcAft>
                <a:defRPr/>
              </a:pPr>
              <a:t>2</a:t>
            </a:fld>
            <a:endParaRPr lang="en-US" altLang="el-GR">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1668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CE20DF7-D629-20E2-A21E-21F683D6DF30}"/>
              </a:ext>
            </a:extLst>
          </p:cNvPr>
          <p:cNvSpPr>
            <a:spLocks noGrp="1" noChangeArrowheads="1"/>
          </p:cNvSpPr>
          <p:nvPr>
            <p:ph type="title"/>
          </p:nvPr>
        </p:nvSpPr>
        <p:spPr/>
        <p:txBody>
          <a:bodyPr/>
          <a:lstStyle/>
          <a:p>
            <a:pPr eaLnBrk="1" hangingPunct="1"/>
            <a:r>
              <a:rPr lang="el-GR" altLang="el-GR"/>
              <a:t>Ενσύρματο και Ασύρματο </a:t>
            </a:r>
            <a:r>
              <a:rPr lang="en-US" altLang="el-GR"/>
              <a:t>LAN</a:t>
            </a:r>
          </a:p>
        </p:txBody>
      </p:sp>
      <p:pic>
        <p:nvPicPr>
          <p:cNvPr id="87043" name="Picture 4">
            <a:extLst>
              <a:ext uri="{FF2B5EF4-FFF2-40B4-BE49-F238E27FC236}">
                <a16:creationId xmlns:a16="http://schemas.microsoft.com/office/drawing/2014/main" id="{853CEFBF-C273-B47A-84B6-3B87DBC7A13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162300" y="1752600"/>
            <a:ext cx="5856288" cy="4267200"/>
          </a:xfrm>
          <a:noFill/>
        </p:spPr>
      </p:pic>
      <p:sp>
        <p:nvSpPr>
          <p:cNvPr id="87044" name="Footer Placeholder 3">
            <a:extLst>
              <a:ext uri="{FF2B5EF4-FFF2-40B4-BE49-F238E27FC236}">
                <a16:creationId xmlns:a16="http://schemas.microsoft.com/office/drawing/2014/main" id="{E7A2EF5A-FE5F-B270-9FE0-2240793527B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87045" name="Slide Number Placeholder 4">
            <a:extLst>
              <a:ext uri="{FF2B5EF4-FFF2-40B4-BE49-F238E27FC236}">
                <a16:creationId xmlns:a16="http://schemas.microsoft.com/office/drawing/2014/main" id="{626CA0C2-92C4-69EA-98B4-4CBC2CC593B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C7AC01EE-F084-4D19-98DF-288ADC23E140}" type="slidenum">
              <a:rPr lang="en-US" altLang="el-GR" sz="1200">
                <a:solidFill>
                  <a:srgbClr val="000000"/>
                </a:solidFill>
              </a:rPr>
              <a:pPr fontAlgn="base">
                <a:spcBef>
                  <a:spcPct val="0"/>
                </a:spcBef>
                <a:spcAft>
                  <a:spcPct val="0"/>
                </a:spcAft>
              </a:pPr>
              <a:t>20</a:t>
            </a:fld>
            <a:endParaRPr lang="en-US" altLang="el-GR" sz="1200">
              <a:solidFill>
                <a:srgbClr val="000000"/>
              </a:solidFill>
            </a:endParaRPr>
          </a:p>
        </p:txBody>
      </p:sp>
      <p:sp>
        <p:nvSpPr>
          <p:cNvPr id="87046" name="Date Placeholder 5">
            <a:extLst>
              <a:ext uri="{FF2B5EF4-FFF2-40B4-BE49-F238E27FC236}">
                <a16:creationId xmlns:a16="http://schemas.microsoft.com/office/drawing/2014/main" id="{68C0CD2E-D56F-F11E-2FFC-0ED828F0DD0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C017720-0117-C17E-BE2F-6DD8139FF3C3}"/>
              </a:ext>
            </a:extLst>
          </p:cNvPr>
          <p:cNvSpPr>
            <a:spLocks noGrp="1" noChangeArrowheads="1"/>
          </p:cNvSpPr>
          <p:nvPr>
            <p:ph type="title"/>
          </p:nvPr>
        </p:nvSpPr>
        <p:spPr/>
        <p:txBody>
          <a:bodyPr/>
          <a:lstStyle/>
          <a:p>
            <a:pPr eaLnBrk="1" hangingPunct="1"/>
            <a:r>
              <a:rPr lang="en-US" altLang="el-GR"/>
              <a:t>Sending Data in Ethernet LAN</a:t>
            </a:r>
          </a:p>
        </p:txBody>
      </p:sp>
      <p:pic>
        <p:nvPicPr>
          <p:cNvPr id="86019" name="Picture 4">
            <a:extLst>
              <a:ext uri="{FF2B5EF4-FFF2-40B4-BE49-F238E27FC236}">
                <a16:creationId xmlns:a16="http://schemas.microsoft.com/office/drawing/2014/main" id="{DF516201-0A98-445B-5D28-369FB719CED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98713" y="2390775"/>
            <a:ext cx="7383462" cy="2990850"/>
          </a:xfrm>
          <a:noFill/>
        </p:spPr>
      </p:pic>
      <p:sp>
        <p:nvSpPr>
          <p:cNvPr id="86020" name="Footer Placeholder 3">
            <a:extLst>
              <a:ext uri="{FF2B5EF4-FFF2-40B4-BE49-F238E27FC236}">
                <a16:creationId xmlns:a16="http://schemas.microsoft.com/office/drawing/2014/main" id="{929AB690-DC25-4539-E20B-B788CF56615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86021" name="Slide Number Placeholder 4">
            <a:extLst>
              <a:ext uri="{FF2B5EF4-FFF2-40B4-BE49-F238E27FC236}">
                <a16:creationId xmlns:a16="http://schemas.microsoft.com/office/drawing/2014/main" id="{AA4926AD-20B4-46D5-214B-EAA4E213A4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AA7434FF-0AD1-4357-A9D0-8381B3ADD5B7}" type="slidenum">
              <a:rPr lang="en-US" altLang="el-GR" sz="1200">
                <a:solidFill>
                  <a:srgbClr val="000000"/>
                </a:solidFill>
              </a:rPr>
              <a:pPr fontAlgn="base">
                <a:spcBef>
                  <a:spcPct val="0"/>
                </a:spcBef>
                <a:spcAft>
                  <a:spcPct val="0"/>
                </a:spcAft>
              </a:pPr>
              <a:t>21</a:t>
            </a:fld>
            <a:endParaRPr lang="en-US" altLang="el-GR" sz="1200">
              <a:solidFill>
                <a:srgbClr val="000000"/>
              </a:solidFill>
            </a:endParaRPr>
          </a:p>
        </p:txBody>
      </p:sp>
      <p:sp>
        <p:nvSpPr>
          <p:cNvPr id="86022" name="Date Placeholder 5">
            <a:extLst>
              <a:ext uri="{FF2B5EF4-FFF2-40B4-BE49-F238E27FC236}">
                <a16:creationId xmlns:a16="http://schemas.microsoft.com/office/drawing/2014/main" id="{60A9FFBF-2FB4-7C0C-6D49-75E92791B2F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80E4E01-1540-05FF-21DF-E59B3D89D918}"/>
              </a:ext>
            </a:extLst>
          </p:cNvPr>
          <p:cNvSpPr>
            <a:spLocks noGrp="1" noChangeArrowheads="1"/>
          </p:cNvSpPr>
          <p:nvPr>
            <p:ph type="title"/>
          </p:nvPr>
        </p:nvSpPr>
        <p:spPr/>
        <p:txBody>
          <a:bodyPr/>
          <a:lstStyle/>
          <a:p>
            <a:pPr eaLnBrk="1" hangingPunct="1"/>
            <a:r>
              <a:rPr lang="en-US" altLang="el-GR"/>
              <a:t>Ethernet LAN Forwarding</a:t>
            </a:r>
          </a:p>
        </p:txBody>
      </p:sp>
      <p:pic>
        <p:nvPicPr>
          <p:cNvPr id="67587" name="Picture 4">
            <a:extLst>
              <a:ext uri="{FF2B5EF4-FFF2-40B4-BE49-F238E27FC236}">
                <a16:creationId xmlns:a16="http://schemas.microsoft.com/office/drawing/2014/main" id="{3243E23C-450C-2E56-178D-FF01F6A44EF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65400" y="2595564"/>
            <a:ext cx="7050088" cy="2581275"/>
          </a:xfrm>
          <a:noFill/>
        </p:spPr>
      </p:pic>
      <p:sp>
        <p:nvSpPr>
          <p:cNvPr id="67588" name="Footer Placeholder 3">
            <a:extLst>
              <a:ext uri="{FF2B5EF4-FFF2-40B4-BE49-F238E27FC236}">
                <a16:creationId xmlns:a16="http://schemas.microsoft.com/office/drawing/2014/main" id="{0DB6B651-48F0-90CF-B63B-77E1F299CB6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67589" name="Slide Number Placeholder 4">
            <a:extLst>
              <a:ext uri="{FF2B5EF4-FFF2-40B4-BE49-F238E27FC236}">
                <a16:creationId xmlns:a16="http://schemas.microsoft.com/office/drawing/2014/main" id="{5B147CCB-FE4C-FBD6-9AC6-C28D31AECE1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28C090DC-33F1-4850-9597-B440B852DFEB}" type="slidenum">
              <a:rPr lang="en-US" altLang="el-GR" sz="1200">
                <a:solidFill>
                  <a:srgbClr val="000000"/>
                </a:solidFill>
              </a:rPr>
              <a:pPr fontAlgn="base">
                <a:spcBef>
                  <a:spcPct val="0"/>
                </a:spcBef>
                <a:spcAft>
                  <a:spcPct val="0"/>
                </a:spcAft>
              </a:pPr>
              <a:t>22</a:t>
            </a:fld>
            <a:endParaRPr lang="en-US" altLang="el-GR" sz="1200">
              <a:solidFill>
                <a:srgbClr val="000000"/>
              </a:solidFill>
            </a:endParaRPr>
          </a:p>
        </p:txBody>
      </p:sp>
      <p:sp>
        <p:nvSpPr>
          <p:cNvPr id="67590" name="Date Placeholder 5">
            <a:extLst>
              <a:ext uri="{FF2B5EF4-FFF2-40B4-BE49-F238E27FC236}">
                <a16:creationId xmlns:a16="http://schemas.microsoft.com/office/drawing/2014/main" id="{8F92F9BF-961E-D33F-1E0A-763F708C186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AD562F7-A1CD-2FD3-BB1C-1B321F1DB1B0}"/>
              </a:ext>
            </a:extLst>
          </p:cNvPr>
          <p:cNvSpPr>
            <a:spLocks noGrp="1" noChangeArrowheads="1"/>
          </p:cNvSpPr>
          <p:nvPr>
            <p:ph type="title"/>
          </p:nvPr>
        </p:nvSpPr>
        <p:spPr/>
        <p:txBody>
          <a:bodyPr/>
          <a:lstStyle/>
          <a:p>
            <a:pPr eaLnBrk="1" hangingPunct="1"/>
            <a:r>
              <a:rPr lang="en-US" altLang="el-GR"/>
              <a:t>Types of Ethernet</a:t>
            </a:r>
          </a:p>
        </p:txBody>
      </p:sp>
      <p:pic>
        <p:nvPicPr>
          <p:cNvPr id="66563" name="Picture 4">
            <a:extLst>
              <a:ext uri="{FF2B5EF4-FFF2-40B4-BE49-F238E27FC236}">
                <a16:creationId xmlns:a16="http://schemas.microsoft.com/office/drawing/2014/main" id="{8A642F30-0938-A445-2E67-4A501B0E153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17763" y="2524125"/>
            <a:ext cx="7345362" cy="2724150"/>
          </a:xfrm>
          <a:noFill/>
        </p:spPr>
      </p:pic>
      <p:sp>
        <p:nvSpPr>
          <p:cNvPr id="66564" name="Footer Placeholder 3">
            <a:extLst>
              <a:ext uri="{FF2B5EF4-FFF2-40B4-BE49-F238E27FC236}">
                <a16:creationId xmlns:a16="http://schemas.microsoft.com/office/drawing/2014/main" id="{4F74573E-DDFA-5B6E-3E82-A72BCFF6C7D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66565" name="Slide Number Placeholder 4">
            <a:extLst>
              <a:ext uri="{FF2B5EF4-FFF2-40B4-BE49-F238E27FC236}">
                <a16:creationId xmlns:a16="http://schemas.microsoft.com/office/drawing/2014/main" id="{E3836E00-4AAE-03BB-B5FC-1A332D04E51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F8068EA0-E174-43C2-B9D1-6A1370E15036}" type="slidenum">
              <a:rPr lang="en-US" altLang="el-GR" sz="1200">
                <a:solidFill>
                  <a:srgbClr val="000000"/>
                </a:solidFill>
              </a:rPr>
              <a:pPr fontAlgn="base">
                <a:spcBef>
                  <a:spcPct val="0"/>
                </a:spcBef>
                <a:spcAft>
                  <a:spcPct val="0"/>
                </a:spcAft>
              </a:pPr>
              <a:t>23</a:t>
            </a:fld>
            <a:endParaRPr lang="en-US" altLang="el-GR" sz="1200">
              <a:solidFill>
                <a:srgbClr val="000000"/>
              </a:solidFill>
            </a:endParaRPr>
          </a:p>
        </p:txBody>
      </p:sp>
      <p:sp>
        <p:nvSpPr>
          <p:cNvPr id="66566" name="Date Placeholder 5">
            <a:extLst>
              <a:ext uri="{FF2B5EF4-FFF2-40B4-BE49-F238E27FC236}">
                <a16:creationId xmlns:a16="http://schemas.microsoft.com/office/drawing/2014/main" id="{3EA27415-E4A4-4705-221E-D0DD76A304E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640475C-69AD-9724-6D04-92D0CC73D87E}"/>
              </a:ext>
            </a:extLst>
          </p:cNvPr>
          <p:cNvSpPr>
            <a:spLocks noGrp="1" noChangeArrowheads="1"/>
          </p:cNvSpPr>
          <p:nvPr>
            <p:ph type="title"/>
          </p:nvPr>
        </p:nvSpPr>
        <p:spPr/>
        <p:txBody>
          <a:bodyPr/>
          <a:lstStyle/>
          <a:p>
            <a:pPr eaLnBrk="1" hangingPunct="1"/>
            <a:r>
              <a:rPr lang="en-US" altLang="el-GR"/>
              <a:t>Ethernet Links and Cables</a:t>
            </a:r>
          </a:p>
        </p:txBody>
      </p:sp>
      <p:pic>
        <p:nvPicPr>
          <p:cNvPr id="68611" name="Picture 4">
            <a:extLst>
              <a:ext uri="{FF2B5EF4-FFF2-40B4-BE49-F238E27FC236}">
                <a16:creationId xmlns:a16="http://schemas.microsoft.com/office/drawing/2014/main" id="{E30ECAD7-207C-6B03-BE7C-1A0D3E9734A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60688" y="2876550"/>
            <a:ext cx="6259512" cy="2019300"/>
          </a:xfrm>
          <a:noFill/>
        </p:spPr>
      </p:pic>
      <p:sp>
        <p:nvSpPr>
          <p:cNvPr id="68612" name="Footer Placeholder 3">
            <a:extLst>
              <a:ext uri="{FF2B5EF4-FFF2-40B4-BE49-F238E27FC236}">
                <a16:creationId xmlns:a16="http://schemas.microsoft.com/office/drawing/2014/main" id="{1351EF39-93D7-79FB-E5C8-44D5EEEE4EF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68613" name="Slide Number Placeholder 4">
            <a:extLst>
              <a:ext uri="{FF2B5EF4-FFF2-40B4-BE49-F238E27FC236}">
                <a16:creationId xmlns:a16="http://schemas.microsoft.com/office/drawing/2014/main" id="{4EFF576D-A487-BAF0-17BD-4DED676CF0A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545DB6F0-B4DC-4A3F-B3DA-F34E33267423}" type="slidenum">
              <a:rPr lang="en-US" altLang="el-GR" sz="1200">
                <a:solidFill>
                  <a:srgbClr val="000000"/>
                </a:solidFill>
              </a:rPr>
              <a:pPr fontAlgn="base">
                <a:spcBef>
                  <a:spcPct val="0"/>
                </a:spcBef>
                <a:spcAft>
                  <a:spcPct val="0"/>
                </a:spcAft>
              </a:pPr>
              <a:t>24</a:t>
            </a:fld>
            <a:endParaRPr lang="en-US" altLang="el-GR" sz="1200">
              <a:solidFill>
                <a:srgbClr val="000000"/>
              </a:solidFill>
            </a:endParaRPr>
          </a:p>
        </p:txBody>
      </p:sp>
      <p:sp>
        <p:nvSpPr>
          <p:cNvPr id="68614" name="Date Placeholder 5">
            <a:extLst>
              <a:ext uri="{FF2B5EF4-FFF2-40B4-BE49-F238E27FC236}">
                <a16:creationId xmlns:a16="http://schemas.microsoft.com/office/drawing/2014/main" id="{7A4F6D60-9004-E92B-F075-6651094DAF1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7CB4EB9-8F53-24AC-B65E-A3BEA1359A3B}"/>
              </a:ext>
            </a:extLst>
          </p:cNvPr>
          <p:cNvSpPr>
            <a:spLocks noGrp="1" noChangeArrowheads="1"/>
          </p:cNvSpPr>
          <p:nvPr>
            <p:ph type="title"/>
          </p:nvPr>
        </p:nvSpPr>
        <p:spPr/>
        <p:txBody>
          <a:bodyPr/>
          <a:lstStyle/>
          <a:p>
            <a:pPr eaLnBrk="1" hangingPunct="1"/>
            <a:r>
              <a:rPr lang="en-US" altLang="el-GR"/>
              <a:t>Ethernet Link</a:t>
            </a:r>
          </a:p>
        </p:txBody>
      </p:sp>
      <p:pic>
        <p:nvPicPr>
          <p:cNvPr id="69635" name="Picture 4">
            <a:extLst>
              <a:ext uri="{FF2B5EF4-FFF2-40B4-BE49-F238E27FC236}">
                <a16:creationId xmlns:a16="http://schemas.microsoft.com/office/drawing/2014/main" id="{7BCC00C2-DF06-740F-49DD-0BC9988FE5E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55938" y="2738439"/>
            <a:ext cx="6069012" cy="2295525"/>
          </a:xfrm>
          <a:noFill/>
        </p:spPr>
      </p:pic>
      <p:sp>
        <p:nvSpPr>
          <p:cNvPr id="69636" name="Footer Placeholder 3">
            <a:extLst>
              <a:ext uri="{FF2B5EF4-FFF2-40B4-BE49-F238E27FC236}">
                <a16:creationId xmlns:a16="http://schemas.microsoft.com/office/drawing/2014/main" id="{DCA2ECF4-462A-CC02-4636-7C41D71227F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69637" name="Slide Number Placeholder 4">
            <a:extLst>
              <a:ext uri="{FF2B5EF4-FFF2-40B4-BE49-F238E27FC236}">
                <a16:creationId xmlns:a16="http://schemas.microsoft.com/office/drawing/2014/main" id="{72ECBBD2-6245-D273-7444-AD7FA1BC4D2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2ABF28A2-8D4E-425D-B21C-FBCE4F7DCC43}" type="slidenum">
              <a:rPr lang="en-US" altLang="el-GR" sz="1200">
                <a:solidFill>
                  <a:srgbClr val="000000"/>
                </a:solidFill>
              </a:rPr>
              <a:pPr fontAlgn="base">
                <a:spcBef>
                  <a:spcPct val="0"/>
                </a:spcBef>
                <a:spcAft>
                  <a:spcPct val="0"/>
                </a:spcAft>
              </a:pPr>
              <a:t>25</a:t>
            </a:fld>
            <a:endParaRPr lang="en-US" altLang="el-GR" sz="1200">
              <a:solidFill>
                <a:srgbClr val="000000"/>
              </a:solidFill>
            </a:endParaRPr>
          </a:p>
        </p:txBody>
      </p:sp>
      <p:sp>
        <p:nvSpPr>
          <p:cNvPr id="69638" name="Date Placeholder 5">
            <a:extLst>
              <a:ext uri="{FF2B5EF4-FFF2-40B4-BE49-F238E27FC236}">
                <a16:creationId xmlns:a16="http://schemas.microsoft.com/office/drawing/2014/main" id="{5C7A751E-F2DF-56AC-039B-BF98DDB069D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D0FFC92-A741-F146-6D1F-23D761A5774B}"/>
              </a:ext>
            </a:extLst>
          </p:cNvPr>
          <p:cNvSpPr>
            <a:spLocks noGrp="1" noChangeArrowheads="1"/>
          </p:cNvSpPr>
          <p:nvPr>
            <p:ph type="title"/>
          </p:nvPr>
        </p:nvSpPr>
        <p:spPr/>
        <p:txBody>
          <a:bodyPr/>
          <a:lstStyle/>
          <a:p>
            <a:pPr eaLnBrk="1" hangingPunct="1"/>
            <a:r>
              <a:rPr lang="en-US" altLang="el-GR"/>
              <a:t>RJ-45 Connectors</a:t>
            </a:r>
          </a:p>
        </p:txBody>
      </p:sp>
      <p:pic>
        <p:nvPicPr>
          <p:cNvPr id="70659" name="Picture 4">
            <a:extLst>
              <a:ext uri="{FF2B5EF4-FFF2-40B4-BE49-F238E27FC236}">
                <a16:creationId xmlns:a16="http://schemas.microsoft.com/office/drawing/2014/main" id="{3A1E7F5B-D697-96DE-4DC1-2C90C22325C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1" y="1828800"/>
            <a:ext cx="6907213" cy="4267200"/>
          </a:xfrm>
          <a:noFill/>
        </p:spPr>
      </p:pic>
      <p:sp>
        <p:nvSpPr>
          <p:cNvPr id="70660" name="Footer Placeholder 3">
            <a:extLst>
              <a:ext uri="{FF2B5EF4-FFF2-40B4-BE49-F238E27FC236}">
                <a16:creationId xmlns:a16="http://schemas.microsoft.com/office/drawing/2014/main" id="{A04FF095-9468-2444-FF21-D26FF5B6D26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70661" name="Slide Number Placeholder 4">
            <a:extLst>
              <a:ext uri="{FF2B5EF4-FFF2-40B4-BE49-F238E27FC236}">
                <a16:creationId xmlns:a16="http://schemas.microsoft.com/office/drawing/2014/main" id="{6D51A6C1-AE8E-C3A9-1C8E-89E5714B7B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8A539C9B-7813-4E10-BEA9-FA5739ED598E}" type="slidenum">
              <a:rPr lang="en-US" altLang="el-GR" sz="1200">
                <a:solidFill>
                  <a:srgbClr val="000000"/>
                </a:solidFill>
              </a:rPr>
              <a:pPr fontAlgn="base">
                <a:spcBef>
                  <a:spcPct val="0"/>
                </a:spcBef>
                <a:spcAft>
                  <a:spcPct val="0"/>
                </a:spcAft>
              </a:pPr>
              <a:t>26</a:t>
            </a:fld>
            <a:endParaRPr lang="en-US" altLang="el-GR" sz="1200">
              <a:solidFill>
                <a:srgbClr val="000000"/>
              </a:solidFill>
            </a:endParaRPr>
          </a:p>
        </p:txBody>
      </p:sp>
      <p:sp>
        <p:nvSpPr>
          <p:cNvPr id="70662" name="Date Placeholder 5">
            <a:extLst>
              <a:ext uri="{FF2B5EF4-FFF2-40B4-BE49-F238E27FC236}">
                <a16:creationId xmlns:a16="http://schemas.microsoft.com/office/drawing/2014/main" id="{DE263F17-27DD-D6D7-8482-A3D1DC6AE25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4B6C1DB-6549-9BC8-13FB-A384059C5BC5}"/>
              </a:ext>
            </a:extLst>
          </p:cNvPr>
          <p:cNvSpPr>
            <a:spLocks noGrp="1" noChangeArrowheads="1"/>
          </p:cNvSpPr>
          <p:nvPr>
            <p:ph type="title"/>
          </p:nvPr>
        </p:nvSpPr>
        <p:spPr/>
        <p:txBody>
          <a:bodyPr/>
          <a:lstStyle/>
          <a:p>
            <a:pPr eaLnBrk="1" hangingPunct="1"/>
            <a:r>
              <a:rPr lang="en-US" altLang="el-GR"/>
              <a:t>Pin out and Data Flow</a:t>
            </a:r>
          </a:p>
        </p:txBody>
      </p:sp>
      <p:pic>
        <p:nvPicPr>
          <p:cNvPr id="71683" name="Picture 4">
            <a:extLst>
              <a:ext uri="{FF2B5EF4-FFF2-40B4-BE49-F238E27FC236}">
                <a16:creationId xmlns:a16="http://schemas.microsoft.com/office/drawing/2014/main" id="{0DECBD43-0503-DD98-7D75-C5DE92144A0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79713" y="2309814"/>
            <a:ext cx="6621462" cy="3152775"/>
          </a:xfrm>
          <a:noFill/>
        </p:spPr>
      </p:pic>
      <p:sp>
        <p:nvSpPr>
          <p:cNvPr id="71684" name="Footer Placeholder 3">
            <a:extLst>
              <a:ext uri="{FF2B5EF4-FFF2-40B4-BE49-F238E27FC236}">
                <a16:creationId xmlns:a16="http://schemas.microsoft.com/office/drawing/2014/main" id="{2C895580-343B-F3DA-D3EA-76C7557D346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71685" name="Slide Number Placeholder 4">
            <a:extLst>
              <a:ext uri="{FF2B5EF4-FFF2-40B4-BE49-F238E27FC236}">
                <a16:creationId xmlns:a16="http://schemas.microsoft.com/office/drawing/2014/main" id="{CFDB6535-AF00-0E66-4D3D-97F3E6295DF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AECE1BC8-9E85-44AF-834E-BD9F23CE1709}" type="slidenum">
              <a:rPr lang="en-US" altLang="el-GR" sz="1200">
                <a:solidFill>
                  <a:srgbClr val="000000"/>
                </a:solidFill>
              </a:rPr>
              <a:pPr fontAlgn="base">
                <a:spcBef>
                  <a:spcPct val="0"/>
                </a:spcBef>
                <a:spcAft>
                  <a:spcPct val="0"/>
                </a:spcAft>
              </a:pPr>
              <a:t>27</a:t>
            </a:fld>
            <a:endParaRPr lang="en-US" altLang="el-GR" sz="1200">
              <a:solidFill>
                <a:srgbClr val="000000"/>
              </a:solidFill>
            </a:endParaRPr>
          </a:p>
        </p:txBody>
      </p:sp>
      <p:sp>
        <p:nvSpPr>
          <p:cNvPr id="71686" name="Date Placeholder 5">
            <a:extLst>
              <a:ext uri="{FF2B5EF4-FFF2-40B4-BE49-F238E27FC236}">
                <a16:creationId xmlns:a16="http://schemas.microsoft.com/office/drawing/2014/main" id="{B16E4332-3C0D-CD94-C916-D0E2B18DE8B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1375F1F-C9DE-ED9C-94D8-3ABF32F4C427}"/>
              </a:ext>
            </a:extLst>
          </p:cNvPr>
          <p:cNvSpPr>
            <a:spLocks noGrp="1" noChangeArrowheads="1"/>
          </p:cNvSpPr>
          <p:nvPr>
            <p:ph type="title"/>
          </p:nvPr>
        </p:nvSpPr>
        <p:spPr/>
        <p:txBody>
          <a:bodyPr/>
          <a:lstStyle/>
          <a:p>
            <a:pPr eaLnBrk="1" hangingPunct="1"/>
            <a:r>
              <a:rPr lang="en-US" altLang="el-GR"/>
              <a:t>Pin out 10BASE-T,100BASE-T</a:t>
            </a:r>
          </a:p>
        </p:txBody>
      </p:sp>
      <p:pic>
        <p:nvPicPr>
          <p:cNvPr id="72707" name="Picture 4">
            <a:extLst>
              <a:ext uri="{FF2B5EF4-FFF2-40B4-BE49-F238E27FC236}">
                <a16:creationId xmlns:a16="http://schemas.microsoft.com/office/drawing/2014/main" id="{ECE5EF48-2547-3014-E365-F8DCCD69F38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13025" y="2486025"/>
            <a:ext cx="6954838" cy="2800350"/>
          </a:xfrm>
          <a:noFill/>
        </p:spPr>
      </p:pic>
      <p:sp>
        <p:nvSpPr>
          <p:cNvPr id="72708" name="Footer Placeholder 3">
            <a:extLst>
              <a:ext uri="{FF2B5EF4-FFF2-40B4-BE49-F238E27FC236}">
                <a16:creationId xmlns:a16="http://schemas.microsoft.com/office/drawing/2014/main" id="{CCB3907B-A907-85F4-759D-323B9F4011D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72709" name="Slide Number Placeholder 4">
            <a:extLst>
              <a:ext uri="{FF2B5EF4-FFF2-40B4-BE49-F238E27FC236}">
                <a16:creationId xmlns:a16="http://schemas.microsoft.com/office/drawing/2014/main" id="{8620DF5A-8649-97E4-E148-2980353FBC4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C1C73644-CF4E-4320-8217-DD9A2DF9FE06}" type="slidenum">
              <a:rPr lang="en-US" altLang="el-GR" sz="1200">
                <a:solidFill>
                  <a:srgbClr val="000000"/>
                </a:solidFill>
              </a:rPr>
              <a:pPr fontAlgn="base">
                <a:spcBef>
                  <a:spcPct val="0"/>
                </a:spcBef>
                <a:spcAft>
                  <a:spcPct val="0"/>
                </a:spcAft>
              </a:pPr>
              <a:t>28</a:t>
            </a:fld>
            <a:endParaRPr lang="en-US" altLang="el-GR" sz="1200">
              <a:solidFill>
                <a:srgbClr val="000000"/>
              </a:solidFill>
            </a:endParaRPr>
          </a:p>
        </p:txBody>
      </p:sp>
      <p:sp>
        <p:nvSpPr>
          <p:cNvPr id="72710" name="Date Placeholder 5">
            <a:extLst>
              <a:ext uri="{FF2B5EF4-FFF2-40B4-BE49-F238E27FC236}">
                <a16:creationId xmlns:a16="http://schemas.microsoft.com/office/drawing/2014/main" id="{C87B63E5-0A18-3FCC-8D5F-55DAEDDA2AA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7C3CA69-469A-AE20-714E-129AD28CE297}"/>
              </a:ext>
            </a:extLst>
          </p:cNvPr>
          <p:cNvSpPr>
            <a:spLocks noGrp="1" noChangeArrowheads="1"/>
          </p:cNvSpPr>
          <p:nvPr>
            <p:ph type="title"/>
          </p:nvPr>
        </p:nvSpPr>
        <p:spPr/>
        <p:txBody>
          <a:bodyPr/>
          <a:lstStyle/>
          <a:p>
            <a:pPr eaLnBrk="1" hangingPunct="1"/>
            <a:r>
              <a:rPr lang="en-US" altLang="el-GR"/>
              <a:t>Straight Through Cable</a:t>
            </a:r>
          </a:p>
        </p:txBody>
      </p:sp>
      <p:pic>
        <p:nvPicPr>
          <p:cNvPr id="73731" name="Picture 4">
            <a:extLst>
              <a:ext uri="{FF2B5EF4-FFF2-40B4-BE49-F238E27FC236}">
                <a16:creationId xmlns:a16="http://schemas.microsoft.com/office/drawing/2014/main" id="{533631B4-BD0E-EE55-22CC-B45730CA526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98725" y="2581275"/>
            <a:ext cx="7183438" cy="2609850"/>
          </a:xfrm>
          <a:noFill/>
        </p:spPr>
      </p:pic>
      <p:sp>
        <p:nvSpPr>
          <p:cNvPr id="73732" name="Footer Placeholder 3">
            <a:extLst>
              <a:ext uri="{FF2B5EF4-FFF2-40B4-BE49-F238E27FC236}">
                <a16:creationId xmlns:a16="http://schemas.microsoft.com/office/drawing/2014/main" id="{790DB00A-2674-A60E-9993-6B313F76A13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73733" name="Slide Number Placeholder 4">
            <a:extLst>
              <a:ext uri="{FF2B5EF4-FFF2-40B4-BE49-F238E27FC236}">
                <a16:creationId xmlns:a16="http://schemas.microsoft.com/office/drawing/2014/main" id="{BC9D8BB4-A5E6-2A09-8672-8BDB0A4619A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1399A759-C15D-4874-9ACC-E437946BAC4B}" type="slidenum">
              <a:rPr lang="en-US" altLang="el-GR" sz="1200">
                <a:solidFill>
                  <a:srgbClr val="000000"/>
                </a:solidFill>
              </a:rPr>
              <a:pPr fontAlgn="base">
                <a:spcBef>
                  <a:spcPct val="0"/>
                </a:spcBef>
                <a:spcAft>
                  <a:spcPct val="0"/>
                </a:spcAft>
              </a:pPr>
              <a:t>29</a:t>
            </a:fld>
            <a:endParaRPr lang="en-US" altLang="el-GR" sz="1200">
              <a:solidFill>
                <a:srgbClr val="000000"/>
              </a:solidFill>
            </a:endParaRPr>
          </a:p>
        </p:txBody>
      </p:sp>
      <p:sp>
        <p:nvSpPr>
          <p:cNvPr id="73734" name="Date Placeholder 5">
            <a:extLst>
              <a:ext uri="{FF2B5EF4-FFF2-40B4-BE49-F238E27FC236}">
                <a16:creationId xmlns:a16="http://schemas.microsoft.com/office/drawing/2014/main" id="{E4A56393-BAB0-F130-C2C1-BF2BD4FA1EB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595D-9F33-9FA5-5169-1CDD8759A5BA}"/>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LAN Protocols</a:t>
            </a:r>
            <a:endParaRPr lang="el-G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6">
            <a:extLst>
              <a:ext uri="{FF2B5EF4-FFF2-40B4-BE49-F238E27FC236}">
                <a16:creationId xmlns:a16="http://schemas.microsoft.com/office/drawing/2014/main" id="{1E425B0E-606C-7D99-90B3-355208D0F476}"/>
              </a:ext>
            </a:extLst>
          </p:cNvPr>
          <p:cNvGraphicFramePr>
            <a:graphicFrameLocks noGrp="1"/>
          </p:cNvGraphicFramePr>
          <p:nvPr>
            <p:ph idx="1"/>
          </p:nvPr>
        </p:nvGraphicFramePr>
        <p:xfrm>
          <a:off x="2090738" y="17526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8CF16FB-AADC-3911-4A44-0AA17E39D050}"/>
              </a:ext>
            </a:extLst>
          </p:cNvPr>
          <p:cNvSpPr>
            <a:spLocks noGrp="1"/>
          </p:cNvSpPr>
          <p:nvPr>
            <p:ph type="dt" sz="half" idx="10"/>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Mπακαλάκος Λεωνίδας</a:t>
            </a:r>
            <a:endParaRPr lang="en-US" altLang="el-GR">
              <a:solidFill>
                <a:srgbClr val="000000"/>
              </a:solidFill>
              <a:latin typeface="Verdana" panose="020B060403050404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F8CC097-D7BD-9D9B-C9D4-6CA81CA2B1D3}"/>
              </a:ext>
            </a:extLst>
          </p:cNvPr>
          <p:cNvSpPr>
            <a:spLocks noGrp="1"/>
          </p:cNvSpPr>
          <p:nvPr>
            <p:ph type="ftr" sz="quarter" idx="11"/>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Δίκτυα Υπολογιστών Ι (B Eξάμηνο ΣΑΕΚ Αμπελοκήπων)</a:t>
            </a:r>
            <a:endParaRPr lang="en-US" altLang="el-GR">
              <a:solidFill>
                <a:srgbClr val="000000"/>
              </a:solidFill>
              <a:latin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0B1F5EA-B372-C952-2200-B10A01E1DD6B}"/>
              </a:ext>
            </a:extLst>
          </p:cNvPr>
          <p:cNvSpPr>
            <a:spLocks noGrp="1"/>
          </p:cNvSpPr>
          <p:nvPr>
            <p:ph type="sldNum" sz="quarter" idx="12"/>
          </p:nvPr>
        </p:nvSpPr>
        <p:spPr/>
        <p:txBody>
          <a:bodyPr/>
          <a:lstStyle/>
          <a:p>
            <a:pPr fontAlgn="base">
              <a:spcBef>
                <a:spcPct val="0"/>
              </a:spcBef>
              <a:spcAft>
                <a:spcPct val="0"/>
              </a:spcAft>
              <a:defRPr/>
            </a:pPr>
            <a:fld id="{33BD4550-FE60-414F-A5FC-694C6F34FA52}" type="slidenum">
              <a:rPr lang="en-US" altLang="el-GR">
                <a:solidFill>
                  <a:srgbClr val="000000"/>
                </a:solidFill>
                <a:latin typeface="Verdana" panose="020B0604030504040204" pitchFamily="34" charset="0"/>
                <a:cs typeface="Arial" panose="020B0604020202020204" pitchFamily="34" charset="0"/>
              </a:rPr>
              <a:pPr fontAlgn="base">
                <a:spcBef>
                  <a:spcPct val="0"/>
                </a:spcBef>
                <a:spcAft>
                  <a:spcPct val="0"/>
                </a:spcAft>
                <a:defRPr/>
              </a:pPr>
              <a:t>3</a:t>
            </a:fld>
            <a:endParaRPr lang="en-US" altLang="el-GR">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72106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98FF333-F0F5-6699-E6F4-CDEA1BBBA582}"/>
              </a:ext>
            </a:extLst>
          </p:cNvPr>
          <p:cNvSpPr>
            <a:spLocks noGrp="1" noChangeArrowheads="1"/>
          </p:cNvSpPr>
          <p:nvPr>
            <p:ph type="title"/>
          </p:nvPr>
        </p:nvSpPr>
        <p:spPr/>
        <p:txBody>
          <a:bodyPr/>
          <a:lstStyle/>
          <a:p>
            <a:pPr eaLnBrk="1" hangingPunct="1"/>
            <a:r>
              <a:rPr lang="en-US" altLang="el-GR"/>
              <a:t>Cross-over ethernet Cables</a:t>
            </a:r>
          </a:p>
        </p:txBody>
      </p:sp>
      <p:pic>
        <p:nvPicPr>
          <p:cNvPr id="74755" name="Picture 4">
            <a:extLst>
              <a:ext uri="{FF2B5EF4-FFF2-40B4-BE49-F238E27FC236}">
                <a16:creationId xmlns:a16="http://schemas.microsoft.com/office/drawing/2014/main" id="{7161F6D3-D176-394C-3FAA-A4BCCEA7345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48113" y="2395539"/>
            <a:ext cx="4286250" cy="2981325"/>
          </a:xfrm>
          <a:noFill/>
        </p:spPr>
      </p:pic>
      <p:sp>
        <p:nvSpPr>
          <p:cNvPr id="74756" name="Footer Placeholder 3">
            <a:extLst>
              <a:ext uri="{FF2B5EF4-FFF2-40B4-BE49-F238E27FC236}">
                <a16:creationId xmlns:a16="http://schemas.microsoft.com/office/drawing/2014/main" id="{9CCCEB01-C8C6-1107-68A0-A9EE105DEB8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74757" name="Slide Number Placeholder 4">
            <a:extLst>
              <a:ext uri="{FF2B5EF4-FFF2-40B4-BE49-F238E27FC236}">
                <a16:creationId xmlns:a16="http://schemas.microsoft.com/office/drawing/2014/main" id="{C50ECB41-D293-70BC-CB1B-0F5EF562CA6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7DADB9E2-FED0-4432-AC18-959A5AFA92C3}" type="slidenum">
              <a:rPr lang="en-US" altLang="el-GR" sz="1200">
                <a:solidFill>
                  <a:srgbClr val="000000"/>
                </a:solidFill>
              </a:rPr>
              <a:pPr fontAlgn="base">
                <a:spcBef>
                  <a:spcPct val="0"/>
                </a:spcBef>
                <a:spcAft>
                  <a:spcPct val="0"/>
                </a:spcAft>
              </a:pPr>
              <a:t>30</a:t>
            </a:fld>
            <a:endParaRPr lang="en-US" altLang="el-GR" sz="1200">
              <a:solidFill>
                <a:srgbClr val="000000"/>
              </a:solidFill>
            </a:endParaRPr>
          </a:p>
        </p:txBody>
      </p:sp>
      <p:sp>
        <p:nvSpPr>
          <p:cNvPr id="74758" name="Date Placeholder 5">
            <a:extLst>
              <a:ext uri="{FF2B5EF4-FFF2-40B4-BE49-F238E27FC236}">
                <a16:creationId xmlns:a16="http://schemas.microsoft.com/office/drawing/2014/main" id="{3EF171D0-C2B3-DA50-8CAD-37A2C0B88DD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47FAA7E-EDDE-D814-7E01-9A9C1CA790CF}"/>
              </a:ext>
            </a:extLst>
          </p:cNvPr>
          <p:cNvSpPr>
            <a:spLocks noGrp="1" noChangeArrowheads="1"/>
          </p:cNvSpPr>
          <p:nvPr>
            <p:ph type="title"/>
          </p:nvPr>
        </p:nvSpPr>
        <p:spPr/>
        <p:txBody>
          <a:bodyPr/>
          <a:lstStyle/>
          <a:p>
            <a:pPr eaLnBrk="1" hangingPunct="1"/>
            <a:r>
              <a:rPr lang="en-US" altLang="el-GR"/>
              <a:t>Straight and Cross Applications</a:t>
            </a:r>
          </a:p>
        </p:txBody>
      </p:sp>
      <p:pic>
        <p:nvPicPr>
          <p:cNvPr id="75779" name="Picture 4">
            <a:extLst>
              <a:ext uri="{FF2B5EF4-FFF2-40B4-BE49-F238E27FC236}">
                <a16:creationId xmlns:a16="http://schemas.microsoft.com/office/drawing/2014/main" id="{85FF8FAE-38B7-EDA4-9584-4E48953A155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93988" y="2557464"/>
            <a:ext cx="6792912" cy="2657475"/>
          </a:xfrm>
          <a:noFill/>
        </p:spPr>
      </p:pic>
      <p:sp>
        <p:nvSpPr>
          <p:cNvPr id="75780" name="Footer Placeholder 3">
            <a:extLst>
              <a:ext uri="{FF2B5EF4-FFF2-40B4-BE49-F238E27FC236}">
                <a16:creationId xmlns:a16="http://schemas.microsoft.com/office/drawing/2014/main" id="{B51A5D9E-9D52-348F-FE69-0706F43155D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75781" name="Slide Number Placeholder 4">
            <a:extLst>
              <a:ext uri="{FF2B5EF4-FFF2-40B4-BE49-F238E27FC236}">
                <a16:creationId xmlns:a16="http://schemas.microsoft.com/office/drawing/2014/main" id="{F77FD805-240D-5124-8244-B80E757B681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93691A08-4F31-4777-B66B-D13070CF510C}" type="slidenum">
              <a:rPr lang="en-US" altLang="el-GR" sz="1200">
                <a:solidFill>
                  <a:srgbClr val="000000"/>
                </a:solidFill>
              </a:rPr>
              <a:pPr fontAlgn="base">
                <a:spcBef>
                  <a:spcPct val="0"/>
                </a:spcBef>
                <a:spcAft>
                  <a:spcPct val="0"/>
                </a:spcAft>
              </a:pPr>
              <a:t>31</a:t>
            </a:fld>
            <a:endParaRPr lang="en-US" altLang="el-GR" sz="1200">
              <a:solidFill>
                <a:srgbClr val="000000"/>
              </a:solidFill>
            </a:endParaRPr>
          </a:p>
        </p:txBody>
      </p:sp>
      <p:sp>
        <p:nvSpPr>
          <p:cNvPr id="75782" name="Date Placeholder 5">
            <a:extLst>
              <a:ext uri="{FF2B5EF4-FFF2-40B4-BE49-F238E27FC236}">
                <a16:creationId xmlns:a16="http://schemas.microsoft.com/office/drawing/2014/main" id="{082431BB-AEF5-AF98-367E-C8139D00F04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Wendell Odom CCENT/CCNA ICND1 100-101</a:t>
            </a:r>
            <a:endParaRPr lang="en-US" altLang="el-GR" sz="12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DBD1BD81-D64B-A8AE-2049-D8C1BB3B56D1}"/>
              </a:ext>
            </a:extLst>
          </p:cNvPr>
          <p:cNvSpPr>
            <a:spLocks noGrp="1" noChangeArrowheads="1"/>
          </p:cNvSpPr>
          <p:nvPr>
            <p:ph type="title"/>
          </p:nvPr>
        </p:nvSpPr>
        <p:spPr/>
        <p:txBody>
          <a:bodyPr/>
          <a:lstStyle/>
          <a:p>
            <a:pPr eaLnBrk="1" hangingPunct="1"/>
            <a:r>
              <a:rPr lang="en-US" altLang="el-GR" dirty="0"/>
              <a:t>Data Link Layer</a:t>
            </a:r>
          </a:p>
        </p:txBody>
      </p:sp>
      <p:pic>
        <p:nvPicPr>
          <p:cNvPr id="103427" name="Picture 4">
            <a:extLst>
              <a:ext uri="{FF2B5EF4-FFF2-40B4-BE49-F238E27FC236}">
                <a16:creationId xmlns:a16="http://schemas.microsoft.com/office/drawing/2014/main" id="{EDAF512B-6192-5AA8-59D9-DF8D07190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1981200"/>
            <a:ext cx="5915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Footer Placeholder 3">
            <a:extLst>
              <a:ext uri="{FF2B5EF4-FFF2-40B4-BE49-F238E27FC236}">
                <a16:creationId xmlns:a16="http://schemas.microsoft.com/office/drawing/2014/main" id="{26ED0563-ABE9-311B-2DFB-F04327C6994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Δίκτυα Υπολογιστών Ι (B Eξάμηνο ΣΑΕΚ Αμπελοκήπων)</a:t>
            </a:r>
            <a:endParaRPr lang="en-US" altLang="el-GR" sz="1200">
              <a:solidFill>
                <a:srgbClr val="000000"/>
              </a:solidFill>
            </a:endParaRPr>
          </a:p>
        </p:txBody>
      </p:sp>
      <p:sp>
        <p:nvSpPr>
          <p:cNvPr id="103429" name="Slide Number Placeholder 4">
            <a:extLst>
              <a:ext uri="{FF2B5EF4-FFF2-40B4-BE49-F238E27FC236}">
                <a16:creationId xmlns:a16="http://schemas.microsoft.com/office/drawing/2014/main" id="{242E0C90-3AED-9CB4-C442-840DA13C681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8BA11B3E-E9E9-463F-A1B9-E4EB01735436}" type="slidenum">
              <a:rPr lang="en-US" altLang="el-GR" sz="1200">
                <a:solidFill>
                  <a:srgbClr val="000000"/>
                </a:solidFill>
              </a:rPr>
              <a:pPr fontAlgn="base">
                <a:spcBef>
                  <a:spcPct val="0"/>
                </a:spcBef>
                <a:spcAft>
                  <a:spcPct val="0"/>
                </a:spcAft>
              </a:pPr>
              <a:t>4</a:t>
            </a:fld>
            <a:endParaRPr lang="en-US" altLang="el-GR" sz="1200">
              <a:solidFill>
                <a:srgbClr val="000000"/>
              </a:solidFill>
            </a:endParaRPr>
          </a:p>
        </p:txBody>
      </p:sp>
      <p:sp>
        <p:nvSpPr>
          <p:cNvPr id="103430" name="Date Placeholder 5">
            <a:extLst>
              <a:ext uri="{FF2B5EF4-FFF2-40B4-BE49-F238E27FC236}">
                <a16:creationId xmlns:a16="http://schemas.microsoft.com/office/drawing/2014/main" id="{600912CE-98AD-84E7-7EED-64CB7B46CAE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Mπακαλάκος Λεωνίδας</a:t>
            </a:r>
            <a:endParaRPr lang="en-US" altLang="el-GR" sz="12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26BF-D809-0FFE-D310-31CDBFDB64F5}"/>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Data Link Layer </a:t>
            </a:r>
            <a:endParaRPr lang="el-GR" dirty="0">
              <a:latin typeface="Tahoma" panose="020B0604030504040204" pitchFamily="34" charset="0"/>
              <a:ea typeface="Tahoma" panose="020B0604030504040204" pitchFamily="34" charset="0"/>
              <a:cs typeface="Tahoma" panose="020B0604030504040204" pitchFamily="34" charset="0"/>
            </a:endParaRPr>
          </a:p>
        </p:txBody>
      </p:sp>
      <p:sp>
        <p:nvSpPr>
          <p:cNvPr id="4" name="Date Placeholder 3">
            <a:extLst>
              <a:ext uri="{FF2B5EF4-FFF2-40B4-BE49-F238E27FC236}">
                <a16:creationId xmlns:a16="http://schemas.microsoft.com/office/drawing/2014/main" id="{B4C50B16-993B-8522-10C8-F3F74B628C30}"/>
              </a:ext>
            </a:extLst>
          </p:cNvPr>
          <p:cNvSpPr>
            <a:spLocks noGrp="1"/>
          </p:cNvSpPr>
          <p:nvPr>
            <p:ph type="dt" sz="half" idx="10"/>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Mπακαλάκος Λεωνίδας</a:t>
            </a:r>
            <a:endParaRPr lang="en-US" altLang="el-GR">
              <a:solidFill>
                <a:srgbClr val="000000"/>
              </a:solidFill>
              <a:latin typeface="Verdana" panose="020B060403050404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CF1473E9-314D-CD3E-8B48-188E22E57ACD}"/>
              </a:ext>
            </a:extLst>
          </p:cNvPr>
          <p:cNvSpPr>
            <a:spLocks noGrp="1"/>
          </p:cNvSpPr>
          <p:nvPr>
            <p:ph type="ftr" sz="quarter" idx="11"/>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Δίκτυα Υπολογιστών Ι (B Eξάμηνο ΣΑΕΚ Αμπελοκήπων)</a:t>
            </a:r>
            <a:endParaRPr lang="en-US" altLang="el-GR">
              <a:solidFill>
                <a:srgbClr val="000000"/>
              </a:solidFill>
              <a:latin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C802ADE-EDC6-60A9-A952-534F96BAF569}"/>
              </a:ext>
            </a:extLst>
          </p:cNvPr>
          <p:cNvSpPr>
            <a:spLocks noGrp="1"/>
          </p:cNvSpPr>
          <p:nvPr>
            <p:ph type="sldNum" sz="quarter" idx="12"/>
          </p:nvPr>
        </p:nvSpPr>
        <p:spPr/>
        <p:txBody>
          <a:bodyPr/>
          <a:lstStyle/>
          <a:p>
            <a:pPr fontAlgn="base">
              <a:spcBef>
                <a:spcPct val="0"/>
              </a:spcBef>
              <a:spcAft>
                <a:spcPct val="0"/>
              </a:spcAft>
              <a:defRPr/>
            </a:pPr>
            <a:fld id="{33BD4550-FE60-414F-A5FC-694C6F34FA52}" type="slidenum">
              <a:rPr lang="en-US" altLang="el-GR">
                <a:solidFill>
                  <a:srgbClr val="000000"/>
                </a:solidFill>
                <a:latin typeface="Verdana" panose="020B0604030504040204" pitchFamily="34" charset="0"/>
                <a:cs typeface="Arial" panose="020B0604020202020204" pitchFamily="34" charset="0"/>
              </a:rPr>
              <a:pPr fontAlgn="base">
                <a:spcBef>
                  <a:spcPct val="0"/>
                </a:spcBef>
                <a:spcAft>
                  <a:spcPct val="0"/>
                </a:spcAft>
                <a:defRPr/>
              </a:pPr>
              <a:t>5</a:t>
            </a:fld>
            <a:endParaRPr lang="en-US" altLang="el-GR">
              <a:solidFill>
                <a:srgbClr val="000000"/>
              </a:solidFill>
              <a:latin typeface="Verdana" panose="020B0604030504040204" pitchFamily="34" charset="0"/>
              <a:cs typeface="Arial" panose="020B0604020202020204" pitchFamily="34" charset="0"/>
            </a:endParaRPr>
          </a:p>
        </p:txBody>
      </p:sp>
      <p:pic>
        <p:nvPicPr>
          <p:cNvPr id="1026" name="Picture 2" descr="Medium Access Control in Mobile computing | Engineer's Portal">
            <a:extLst>
              <a:ext uri="{FF2B5EF4-FFF2-40B4-BE49-F238E27FC236}">
                <a16:creationId xmlns:a16="http://schemas.microsoft.com/office/drawing/2014/main" id="{1686CAFB-B445-0997-EC41-816B0578FF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7488" y="2119313"/>
            <a:ext cx="6667500" cy="3533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97737A-27C7-D31F-AF16-4CC70E785240}"/>
              </a:ext>
            </a:extLst>
          </p:cNvPr>
          <p:cNvSpPr txBox="1"/>
          <p:nvPr/>
        </p:nvSpPr>
        <p:spPr>
          <a:xfrm>
            <a:off x="3581400" y="1676400"/>
            <a:ext cx="5853112" cy="738664"/>
          </a:xfrm>
          <a:prstGeom prst="rect">
            <a:avLst/>
          </a:prstGeom>
          <a:noFill/>
        </p:spPr>
        <p:txBody>
          <a:bodyPr wrap="square" rtlCol="0">
            <a:spAutoFit/>
          </a:bodyPr>
          <a:lstStyle/>
          <a:p>
            <a:pPr eaLnBrk="0" fontAlgn="base" hangingPunct="0">
              <a:spcBef>
                <a:spcPct val="0"/>
              </a:spcBef>
              <a:spcAft>
                <a:spcPct val="0"/>
              </a:spcAft>
            </a:pPr>
            <a:r>
              <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l-G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υτά</a:t>
            </a:r>
            <a:r>
              <a:rPr lang="el-GR" sz="1400" b="1" dirty="0">
                <a:solidFill>
                  <a:srgbClr val="FF0000"/>
                </a:solidFill>
                <a:latin typeface="Tahoma" panose="020B0604030504040204" pitchFamily="34" charset="0"/>
                <a:ea typeface="Tahoma" panose="020B0604030504040204" pitchFamily="34" charset="0"/>
                <a:cs typeface="Tahoma" panose="020B0604030504040204" pitchFamily="34" charset="0"/>
              </a:rPr>
              <a:t> τα υποστρώματα είναι πιο ευδιάκριτα και κατανοητά στο </a:t>
            </a:r>
            <a:r>
              <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rPr>
              <a:t>Ethernet, Wi-fi, LANs. </a:t>
            </a:r>
            <a:r>
              <a:rPr lang="el-GR" sz="1400" b="1" dirty="0">
                <a:solidFill>
                  <a:srgbClr val="FF0000"/>
                </a:solidFill>
                <a:latin typeface="Tahoma" panose="020B0604030504040204" pitchFamily="34" charset="0"/>
                <a:ea typeface="Tahoma" panose="020B0604030504040204" pitchFamily="34" charset="0"/>
                <a:cs typeface="Tahoma" panose="020B0604030504040204" pitchFamily="34" charset="0"/>
              </a:rPr>
              <a:t>Στα </a:t>
            </a:r>
            <a:r>
              <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rPr>
              <a:t>WAN </a:t>
            </a:r>
            <a:r>
              <a:rPr lang="el-GR" sz="1400" b="1" dirty="0">
                <a:solidFill>
                  <a:srgbClr val="FF0000"/>
                </a:solidFill>
                <a:latin typeface="Tahoma" panose="020B0604030504040204" pitchFamily="34" charset="0"/>
                <a:ea typeface="Tahoma" panose="020B0604030504040204" pitchFamily="34" charset="0"/>
                <a:cs typeface="Tahoma" panose="020B0604030504040204" pitchFamily="34" charset="0"/>
              </a:rPr>
              <a:t>πρωτόκολλα συναντάμε διαφορετικές δομές</a:t>
            </a:r>
          </a:p>
        </p:txBody>
      </p:sp>
    </p:spTree>
    <p:extLst>
      <p:ext uri="{BB962C8B-B14F-4D97-AF65-F5344CB8AC3E}">
        <p14:creationId xmlns:p14="http://schemas.microsoft.com/office/powerpoint/2010/main" val="423612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82B8-3B88-2742-9DB2-94830255114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Data Link Layer</a:t>
            </a:r>
            <a:endParaRPr lang="el-GR"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35B5569-1903-1E8A-9C29-73D827B0EC97}"/>
              </a:ext>
            </a:extLst>
          </p:cNvPr>
          <p:cNvSpPr>
            <a:spLocks noGrp="1"/>
          </p:cNvSpPr>
          <p:nvPr>
            <p:ph idx="1"/>
          </p:nvPr>
        </p:nvSpPr>
        <p:spPr>
          <a:xfrm>
            <a:off x="1997869" y="1752600"/>
            <a:ext cx="8196262" cy="5105400"/>
          </a:xfrm>
        </p:spPr>
        <p:txBody>
          <a:bodyPr/>
          <a:lstStyle/>
          <a:p>
            <a:r>
              <a:rPr lang="el-GR" sz="1600" dirty="0">
                <a:latin typeface="Tahoma" panose="020B0604030504040204" pitchFamily="34" charset="0"/>
                <a:ea typeface="Tahoma" panose="020B0604030504040204" pitchFamily="34" charset="0"/>
                <a:cs typeface="Tahoma" panose="020B0604030504040204" pitchFamily="34" charset="0"/>
              </a:rPr>
              <a:t>Το στρώμα ζεύξης δεδομένων είναι το δεύτερο στρώμα από κάτω προς τα πάνω στο μοντέλο αρχιτεκτονικής δικτύων </a:t>
            </a:r>
            <a:r>
              <a:rPr lang="en-US" sz="1600" dirty="0">
                <a:latin typeface="Tahoma" panose="020B0604030504040204" pitchFamily="34" charset="0"/>
                <a:ea typeface="Tahoma" panose="020B0604030504040204" pitchFamily="34" charset="0"/>
                <a:cs typeface="Tahoma" panose="020B0604030504040204" pitchFamily="34" charset="0"/>
              </a:rPr>
              <a:t>OSI. </a:t>
            </a:r>
            <a:r>
              <a:rPr lang="el-GR" sz="1600" dirty="0">
                <a:latin typeface="Tahoma" panose="020B0604030504040204" pitchFamily="34" charset="0"/>
                <a:ea typeface="Tahoma" panose="020B0604030504040204" pitchFamily="34" charset="0"/>
                <a:cs typeface="Tahoma" panose="020B0604030504040204" pitchFamily="34" charset="0"/>
              </a:rPr>
              <a:t>Είναι υπεύθυνο για την παράδοση των δεδομένων από κόμβο σε κόμβο. Ένας καθοριστικός ρόλος είναι να διασφαλίσει την απαλλαγμένη από σφάλματα μετάδοση δεδομένων. Είναι υπεύθυνο για την κωδικοποίηση, αποκωδικοποίηση και οργάνωση των εισερχόμενων και εξερχόμενων δεδομένων. Είναι το πιο περίπλοκο στρώμα του </a:t>
            </a:r>
            <a:r>
              <a:rPr lang="en-US" sz="1600" dirty="0">
                <a:latin typeface="Tahoma" panose="020B0604030504040204" pitchFamily="34" charset="0"/>
                <a:ea typeface="Tahoma" panose="020B0604030504040204" pitchFamily="34" charset="0"/>
                <a:cs typeface="Tahoma" panose="020B0604030504040204" pitchFamily="34" charset="0"/>
              </a:rPr>
              <a:t>OSI </a:t>
            </a:r>
            <a:r>
              <a:rPr lang="el-GR" sz="1600" dirty="0">
                <a:latin typeface="Tahoma" panose="020B0604030504040204" pitchFamily="34" charset="0"/>
                <a:ea typeface="Tahoma" panose="020B0604030504040204" pitchFamily="34" charset="0"/>
                <a:cs typeface="Tahoma" panose="020B0604030504040204" pitchFamily="34" charset="0"/>
              </a:rPr>
              <a:t>και κρύβει όλες τις πολυπλοκότητές του </a:t>
            </a:r>
            <a:r>
              <a:rPr lang="en-US" sz="1600" dirty="0">
                <a:latin typeface="Tahoma" panose="020B0604030504040204" pitchFamily="34" charset="0"/>
                <a:ea typeface="Tahoma" panose="020B0604030504040204" pitchFamily="34" charset="0"/>
                <a:cs typeface="Tahoma" panose="020B0604030504040204" pitchFamily="34" charset="0"/>
              </a:rPr>
              <a:t>hardware </a:t>
            </a:r>
            <a:r>
              <a:rPr lang="el-GR" sz="1600" dirty="0">
                <a:latin typeface="Tahoma" panose="020B0604030504040204" pitchFamily="34" charset="0"/>
                <a:ea typeface="Tahoma" panose="020B0604030504040204" pitchFamily="34" charset="0"/>
                <a:cs typeface="Tahoma" panose="020B0604030504040204" pitchFamily="34" charset="0"/>
              </a:rPr>
              <a:t>του από τα υπόλοιπα στρώματα.</a:t>
            </a:r>
            <a:r>
              <a:rPr lang="en-US" sz="1600" dirty="0">
                <a:latin typeface="Tahoma" panose="020B0604030504040204" pitchFamily="34" charset="0"/>
                <a:ea typeface="Tahoma" panose="020B0604030504040204" pitchFamily="34" charset="0"/>
                <a:cs typeface="Tahoma" panose="020B0604030504040204" pitchFamily="34" charset="0"/>
              </a:rPr>
              <a:t> </a:t>
            </a:r>
            <a:endParaRPr lang="el-GR" sz="1600" dirty="0">
              <a:latin typeface="Tahoma" panose="020B0604030504040204" pitchFamily="34" charset="0"/>
              <a:ea typeface="Tahoma" panose="020B0604030504040204" pitchFamily="34" charset="0"/>
              <a:cs typeface="Tahoma" panose="020B0604030504040204" pitchFamily="34" charset="0"/>
            </a:endParaRPr>
          </a:p>
          <a:p>
            <a:r>
              <a:rPr lang="en-US" sz="1600" b="1" dirty="0">
                <a:solidFill>
                  <a:srgbClr val="273239"/>
                </a:solidFill>
                <a:latin typeface="Tahoma" panose="020B0604030504040204" pitchFamily="34" charset="0"/>
                <a:ea typeface="Tahoma" panose="020B0604030504040204" pitchFamily="34" charset="0"/>
                <a:cs typeface="Tahoma" panose="020B0604030504040204" pitchFamily="34" charset="0"/>
              </a:rPr>
              <a:t>Logical Link Control (LLC) 802.2</a:t>
            </a:r>
          </a:p>
          <a:p>
            <a:pPr algn="just" rtl="0" fontAlgn="base"/>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Αυτό το υπόστρωμα έχει να κάνει με την πολυπλεξία, την ροή των δεδομένων μεταξύ των εφαρμογών και άλλων υπηρεσιών όπως και είναι υπεύθυνο για να παράσχει μηνύματα λάθους και αναγνώρισης.</a:t>
            </a:r>
            <a:r>
              <a:rPr lang="en-US" sz="1600" dirty="0">
                <a:solidFill>
                  <a:srgbClr val="273239"/>
                </a:solidFill>
                <a:latin typeface="Tahoma" panose="020B0604030504040204" pitchFamily="34" charset="0"/>
                <a:ea typeface="Tahoma" panose="020B0604030504040204" pitchFamily="34" charset="0"/>
                <a:cs typeface="Tahoma" panose="020B0604030504040204" pitchFamily="34" charset="0"/>
              </a:rPr>
              <a:t> </a:t>
            </a:r>
            <a:endPar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endParaRPr>
          </a:p>
          <a:p>
            <a:pPr algn="just" rtl="0" fontAlgn="base"/>
            <a:r>
              <a:rPr lang="en-US" sz="1600" b="1" dirty="0">
                <a:solidFill>
                  <a:srgbClr val="273239"/>
                </a:solidFill>
                <a:latin typeface="Tahoma" panose="020B0604030504040204" pitchFamily="34" charset="0"/>
                <a:ea typeface="Tahoma" panose="020B0604030504040204" pitchFamily="34" charset="0"/>
                <a:cs typeface="Tahoma" panose="020B0604030504040204" pitchFamily="34" charset="0"/>
              </a:rPr>
              <a:t>Media Access Control (MAC) 802.3</a:t>
            </a:r>
          </a:p>
          <a:p>
            <a:pPr algn="just" rtl="0" fontAlgn="base"/>
            <a:r>
              <a:rPr lang="en-US" sz="1600" dirty="0">
                <a:solidFill>
                  <a:srgbClr val="273239"/>
                </a:solidFill>
                <a:latin typeface="Tahoma" panose="020B0604030504040204" pitchFamily="34" charset="0"/>
                <a:ea typeface="Tahoma" panose="020B0604030504040204" pitchFamily="34" charset="0"/>
                <a:cs typeface="Tahoma" panose="020B0604030504040204" pitchFamily="34" charset="0"/>
              </a:rPr>
              <a:t>To </a:t>
            </a:r>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Μ</a:t>
            </a:r>
            <a:r>
              <a:rPr lang="en-US" sz="1600" dirty="0">
                <a:solidFill>
                  <a:srgbClr val="273239"/>
                </a:solidFill>
                <a:latin typeface="Tahoma" panose="020B0604030504040204" pitchFamily="34" charset="0"/>
                <a:ea typeface="Tahoma" panose="020B0604030504040204" pitchFamily="34" charset="0"/>
                <a:cs typeface="Tahoma" panose="020B0604030504040204" pitchFamily="34" charset="0"/>
              </a:rPr>
              <a:t>AC </a:t>
            </a:r>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υπόστρωμα διαχειρίζεται την αλληλεπίδραση των συσκευών, την </a:t>
            </a:r>
            <a:r>
              <a:rPr lang="el-GR" sz="1600" dirty="0" err="1">
                <a:solidFill>
                  <a:srgbClr val="273239"/>
                </a:solidFill>
                <a:latin typeface="Tahoma" panose="020B0604030504040204" pitchFamily="34" charset="0"/>
                <a:ea typeface="Tahoma" panose="020B0604030504040204" pitchFamily="34" charset="0"/>
                <a:cs typeface="Tahoma" panose="020B0604030504040204" pitchFamily="34" charset="0"/>
              </a:rPr>
              <a:t>διευθυνσιοδότηση</a:t>
            </a:r>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 των πλαισίων και επίσης ελέγχει την φυσική πρόσβαση στο μέσο.</a:t>
            </a:r>
          </a:p>
          <a:p>
            <a:pPr algn="just" rtl="0" fontAlgn="base"/>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Το </a:t>
            </a:r>
            <a:r>
              <a:rPr lang="en-US" sz="1600" dirty="0">
                <a:solidFill>
                  <a:srgbClr val="273239"/>
                </a:solidFill>
                <a:latin typeface="Tahoma" panose="020B0604030504040204" pitchFamily="34" charset="0"/>
                <a:ea typeface="Tahoma" panose="020B0604030504040204" pitchFamily="34" charset="0"/>
                <a:cs typeface="Tahoma" panose="020B0604030504040204" pitchFamily="34" charset="0"/>
              </a:rPr>
              <a:t>data link</a:t>
            </a:r>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 στρώμα</a:t>
            </a:r>
            <a:r>
              <a:rPr lang="en-US" sz="1600" dirty="0">
                <a:solidFill>
                  <a:srgbClr val="273239"/>
                </a:solidFill>
                <a:latin typeface="Tahoma" panose="020B0604030504040204" pitchFamily="34" charset="0"/>
                <a:ea typeface="Tahoma" panose="020B0604030504040204" pitchFamily="34" charset="0"/>
                <a:cs typeface="Tahoma" panose="020B0604030504040204" pitchFamily="34" charset="0"/>
              </a:rPr>
              <a:t> </a:t>
            </a:r>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λαμβάνει την πληροφορία με τη μορφή πακέτων από το </a:t>
            </a:r>
            <a:r>
              <a:rPr lang="en-US" sz="1600" dirty="0">
                <a:solidFill>
                  <a:srgbClr val="273239"/>
                </a:solidFill>
                <a:latin typeface="Tahoma" panose="020B0604030504040204" pitchFamily="34" charset="0"/>
                <a:ea typeface="Tahoma" panose="020B0604030504040204" pitchFamily="34" charset="0"/>
                <a:cs typeface="Tahoma" panose="020B0604030504040204" pitchFamily="34" charset="0"/>
              </a:rPr>
              <a:t>Network Layer,</a:t>
            </a:r>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 διαιρεί τα πακέτα σε πλαίσια</a:t>
            </a:r>
            <a:r>
              <a:rPr lang="en-US" sz="1600" dirty="0">
                <a:solidFill>
                  <a:srgbClr val="273239"/>
                </a:solidFill>
                <a:latin typeface="Tahoma" panose="020B0604030504040204" pitchFamily="34" charset="0"/>
                <a:ea typeface="Tahoma" panose="020B0604030504040204" pitchFamily="34" charset="0"/>
                <a:cs typeface="Tahoma" panose="020B0604030504040204" pitchFamily="34" charset="0"/>
              </a:rPr>
              <a:t> </a:t>
            </a:r>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και στέλνει τα πλαίσια</a:t>
            </a:r>
            <a:r>
              <a:rPr lang="en-US" sz="1600" dirty="0">
                <a:solidFill>
                  <a:srgbClr val="273239"/>
                </a:solidFill>
                <a:latin typeface="Tahoma" panose="020B0604030504040204" pitchFamily="34" charset="0"/>
                <a:ea typeface="Tahoma" panose="020B0604030504040204" pitchFamily="34" charset="0"/>
                <a:cs typeface="Tahoma" panose="020B0604030504040204" pitchFamily="34" charset="0"/>
              </a:rPr>
              <a:t> bit by bit </a:t>
            </a:r>
            <a:r>
              <a:rPr lang="el-GR" sz="1600" dirty="0">
                <a:solidFill>
                  <a:srgbClr val="273239"/>
                </a:solidFill>
                <a:latin typeface="Tahoma" panose="020B0604030504040204" pitchFamily="34" charset="0"/>
                <a:ea typeface="Tahoma" panose="020B0604030504040204" pitchFamily="34" charset="0"/>
                <a:cs typeface="Tahoma" panose="020B0604030504040204" pitchFamily="34" charset="0"/>
              </a:rPr>
              <a:t>στο αμέσως κατώτερο φυσικό στρώμα.</a:t>
            </a:r>
            <a:endParaRPr lang="en-US" sz="1600" dirty="0">
              <a:solidFill>
                <a:srgbClr val="273239"/>
              </a:solidFill>
              <a:latin typeface="Tahoma" panose="020B0604030504040204" pitchFamily="34" charset="0"/>
              <a:ea typeface="Tahoma" panose="020B0604030504040204" pitchFamily="34" charset="0"/>
              <a:cs typeface="Tahoma" panose="020B0604030504040204" pitchFamily="34" charset="0"/>
            </a:endParaRPr>
          </a:p>
          <a:p>
            <a:endParaRPr lang="el-GR" sz="1800" dirty="0">
              <a:latin typeface="Tahoma" panose="020B0604030504040204" pitchFamily="34" charset="0"/>
              <a:ea typeface="Tahoma" panose="020B0604030504040204" pitchFamily="34" charset="0"/>
              <a:cs typeface="Tahoma" panose="020B0604030504040204" pitchFamily="34" charset="0"/>
            </a:endParaRPr>
          </a:p>
        </p:txBody>
      </p:sp>
      <p:sp>
        <p:nvSpPr>
          <p:cNvPr id="4" name="Date Placeholder 3">
            <a:extLst>
              <a:ext uri="{FF2B5EF4-FFF2-40B4-BE49-F238E27FC236}">
                <a16:creationId xmlns:a16="http://schemas.microsoft.com/office/drawing/2014/main" id="{49E5A78C-EE5F-730D-1BFA-C57AC5786CE0}"/>
              </a:ext>
            </a:extLst>
          </p:cNvPr>
          <p:cNvSpPr>
            <a:spLocks noGrp="1"/>
          </p:cNvSpPr>
          <p:nvPr>
            <p:ph type="dt" sz="half" idx="10"/>
          </p:nvPr>
        </p:nvSpPr>
        <p:spPr/>
        <p:txBody>
          <a:bodyPr/>
          <a:lstStyle/>
          <a:p>
            <a:pPr fontAlgn="base">
              <a:spcBef>
                <a:spcPct val="0"/>
              </a:spcBef>
              <a:spcAft>
                <a:spcPct val="0"/>
              </a:spcAft>
              <a:defRPr/>
            </a:pPr>
            <a:r>
              <a:rPr lang="el-GR" altLang="el-GR" dirty="0" err="1">
                <a:solidFill>
                  <a:srgbClr val="000000"/>
                </a:solidFill>
                <a:latin typeface="Verdana" panose="020B0604030504040204" pitchFamily="34" charset="0"/>
                <a:cs typeface="Arial" panose="020B0604020202020204" pitchFamily="34" charset="0"/>
              </a:rPr>
              <a:t>Mπακαλάκος</a:t>
            </a:r>
            <a:r>
              <a:rPr lang="el-GR" altLang="el-GR" dirty="0">
                <a:solidFill>
                  <a:srgbClr val="000000"/>
                </a:solidFill>
                <a:latin typeface="Verdana" panose="020B0604030504040204" pitchFamily="34" charset="0"/>
                <a:cs typeface="Arial" panose="020B0604020202020204" pitchFamily="34" charset="0"/>
              </a:rPr>
              <a:t> Λεωνίδας</a:t>
            </a:r>
            <a:endParaRPr lang="en-US" altLang="el-GR" dirty="0">
              <a:solidFill>
                <a:srgbClr val="000000"/>
              </a:solidFill>
              <a:latin typeface="Verdana" panose="020B060403050404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0BD24516-9768-01BE-9C77-564383DBCFB5}"/>
              </a:ext>
            </a:extLst>
          </p:cNvPr>
          <p:cNvSpPr>
            <a:spLocks noGrp="1"/>
          </p:cNvSpPr>
          <p:nvPr>
            <p:ph type="ftr" sz="quarter" idx="11"/>
          </p:nvPr>
        </p:nvSpPr>
        <p:spPr/>
        <p:txBody>
          <a:bodyPr/>
          <a:lstStyle/>
          <a:p>
            <a:pPr fontAlgn="base">
              <a:spcBef>
                <a:spcPct val="0"/>
              </a:spcBef>
              <a:spcAft>
                <a:spcPct val="0"/>
              </a:spcAft>
              <a:defRPr/>
            </a:pPr>
            <a:r>
              <a:rPr lang="el-GR" altLang="el-GR" dirty="0">
                <a:solidFill>
                  <a:srgbClr val="000000"/>
                </a:solidFill>
                <a:latin typeface="Verdana" panose="020B0604030504040204" pitchFamily="34" charset="0"/>
                <a:cs typeface="Arial" panose="020B0604020202020204" pitchFamily="34" charset="0"/>
              </a:rPr>
              <a:t>Δίκτυα Υπολογιστών Ι (B </a:t>
            </a:r>
            <a:r>
              <a:rPr lang="el-GR" altLang="el-GR" dirty="0" err="1">
                <a:solidFill>
                  <a:srgbClr val="000000"/>
                </a:solidFill>
                <a:latin typeface="Verdana" panose="020B0604030504040204" pitchFamily="34" charset="0"/>
                <a:cs typeface="Arial" panose="020B0604020202020204" pitchFamily="34" charset="0"/>
              </a:rPr>
              <a:t>Eξάμηνο</a:t>
            </a:r>
            <a:r>
              <a:rPr lang="el-GR" altLang="el-GR" dirty="0">
                <a:solidFill>
                  <a:srgbClr val="000000"/>
                </a:solidFill>
                <a:latin typeface="Verdana" panose="020B0604030504040204" pitchFamily="34" charset="0"/>
                <a:cs typeface="Arial" panose="020B0604020202020204" pitchFamily="34" charset="0"/>
              </a:rPr>
              <a:t> ΣΑΕΚ Αμπελοκήπων)</a:t>
            </a:r>
            <a:endParaRPr lang="en-US" altLang="el-GR" dirty="0">
              <a:solidFill>
                <a:srgbClr val="000000"/>
              </a:solidFill>
              <a:latin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AE1FD0F-8E0B-6D3D-CEF7-610D939A9B3F}"/>
              </a:ext>
            </a:extLst>
          </p:cNvPr>
          <p:cNvSpPr>
            <a:spLocks noGrp="1"/>
          </p:cNvSpPr>
          <p:nvPr>
            <p:ph type="sldNum" sz="quarter" idx="12"/>
          </p:nvPr>
        </p:nvSpPr>
        <p:spPr/>
        <p:txBody>
          <a:bodyPr/>
          <a:lstStyle/>
          <a:p>
            <a:pPr fontAlgn="base">
              <a:spcBef>
                <a:spcPct val="0"/>
              </a:spcBef>
              <a:spcAft>
                <a:spcPct val="0"/>
              </a:spcAft>
              <a:defRPr/>
            </a:pPr>
            <a:fld id="{33BD4550-FE60-414F-A5FC-694C6F34FA52}" type="slidenum">
              <a:rPr lang="en-US" altLang="el-GR">
                <a:solidFill>
                  <a:srgbClr val="000000"/>
                </a:solidFill>
                <a:latin typeface="Verdana" panose="020B0604030504040204" pitchFamily="34" charset="0"/>
                <a:cs typeface="Arial" panose="020B0604020202020204" pitchFamily="34" charset="0"/>
              </a:rPr>
              <a:pPr fontAlgn="base">
                <a:spcBef>
                  <a:spcPct val="0"/>
                </a:spcBef>
                <a:spcAft>
                  <a:spcPct val="0"/>
                </a:spcAft>
                <a:defRPr/>
              </a:pPr>
              <a:t>6</a:t>
            </a:fld>
            <a:endParaRPr lang="en-US" altLang="el-GR" dirty="0">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1358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AD85-84EC-9E51-F5EA-03063F7A5C25}"/>
              </a:ext>
            </a:extLst>
          </p:cNvPr>
          <p:cNvSpPr>
            <a:spLocks noGrp="1"/>
          </p:cNvSpPr>
          <p:nvPr>
            <p:ph type="title"/>
          </p:nvPr>
        </p:nvSpPr>
        <p:spPr/>
        <p:txBody>
          <a:bodyPr/>
          <a:lstStyle/>
          <a:p>
            <a:r>
              <a:rPr lang="el-GR" dirty="0">
                <a:latin typeface="Tahoma" panose="020B0604030504040204" pitchFamily="34" charset="0"/>
                <a:ea typeface="Tahoma" panose="020B0604030504040204" pitchFamily="34" charset="0"/>
                <a:cs typeface="Tahoma" panose="020B0604030504040204" pitchFamily="34" charset="0"/>
              </a:rPr>
              <a:t>Λειτουργίες </a:t>
            </a:r>
            <a:r>
              <a:rPr lang="en-US" dirty="0">
                <a:latin typeface="Tahoma" panose="020B0604030504040204" pitchFamily="34" charset="0"/>
                <a:ea typeface="Tahoma" panose="020B0604030504040204" pitchFamily="34" charset="0"/>
                <a:cs typeface="Tahoma" panose="020B0604030504040204" pitchFamily="34" charset="0"/>
              </a:rPr>
              <a:t>Data Link Layer</a:t>
            </a:r>
            <a:endParaRPr lang="el-GR"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7E24D08-2E89-9E01-49AB-69DF02D8FC4C}"/>
              </a:ext>
            </a:extLst>
          </p:cNvPr>
          <p:cNvSpPr>
            <a:spLocks noGrp="1"/>
          </p:cNvSpPr>
          <p:nvPr>
            <p:ph idx="1"/>
          </p:nvPr>
        </p:nvSpPr>
        <p:spPr>
          <a:xfrm>
            <a:off x="1981200" y="1721204"/>
            <a:ext cx="8001000" cy="4267200"/>
          </a:xfrm>
        </p:spPr>
        <p:txBody>
          <a:bodyPr/>
          <a:lstStyle/>
          <a:p>
            <a:pPr algn="l" fontAlgn="base"/>
            <a:r>
              <a:rPr lang="el-GR" sz="1400" b="1" dirty="0">
                <a:solidFill>
                  <a:srgbClr val="273239"/>
                </a:solidFill>
                <a:latin typeface="Tahoma" panose="020B0604030504040204" pitchFamily="34" charset="0"/>
                <a:ea typeface="Tahoma" panose="020B0604030504040204" pitchFamily="34" charset="0"/>
                <a:cs typeface="Tahoma" panose="020B0604030504040204" pitchFamily="34" charset="0"/>
              </a:rPr>
              <a:t>Πλαισίωση</a:t>
            </a:r>
            <a:r>
              <a:rPr lang="en-US" sz="1400" b="1" dirty="0">
                <a:solidFill>
                  <a:srgbClr val="273239"/>
                </a:solidFill>
                <a:latin typeface="Tahoma" panose="020B0604030504040204" pitchFamily="34" charset="0"/>
                <a:ea typeface="Tahoma" panose="020B0604030504040204" pitchFamily="34" charset="0"/>
                <a:cs typeface="Tahoma" panose="020B0604030504040204" pitchFamily="34" charset="0"/>
              </a:rPr>
              <a:t> (Framing)</a:t>
            </a:r>
          </a:p>
          <a:p>
            <a:pPr algn="l" rtl="0" fontAlgn="base"/>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T</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α πακέτα που λαμβάνονται από το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Network Layer</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 μετατρέπονται σε πλαίσια στο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Data Link Layer.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Στην πλευρά του αποστολέα, τα πακέτα διαιρούνται σε πλαίσια και κατόπιν στέλνονται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bit by bit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στο φυσικό στρώμα. Προσαρμόζει επίσης κάποια ειδικά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bits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για έλεγχο σφαλμάτων και </a:t>
            </a:r>
            <a:r>
              <a:rPr lang="el-GR" sz="1400" dirty="0" err="1">
                <a:solidFill>
                  <a:srgbClr val="273239"/>
                </a:solidFill>
                <a:latin typeface="Tahoma" panose="020B0604030504040204" pitchFamily="34" charset="0"/>
                <a:ea typeface="Tahoma" panose="020B0604030504040204" pitchFamily="34" charset="0"/>
                <a:cs typeface="Tahoma" panose="020B0604030504040204" pitchFamily="34" charset="0"/>
              </a:rPr>
              <a:t>διευθυνσιοδότηση</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 στο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trailer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και επικεφαλίδα του πλαισίου αντίστοιχα. Στο άκρο του δέκτη, το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Data link layer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λαμβάνει τα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bit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από το φυσικό στρώμα, τα οργανώνει σε πλαίσια και τα αποστέλλει στο στρώμα δικτύου. </a:t>
            </a:r>
          </a:p>
          <a:p>
            <a:pPr algn="l" rtl="0" fontAlgn="base"/>
            <a:r>
              <a:rPr lang="el-GR" sz="1400" b="1" dirty="0" err="1">
                <a:solidFill>
                  <a:srgbClr val="273239"/>
                </a:solidFill>
                <a:latin typeface="Tahoma" panose="020B0604030504040204" pitchFamily="34" charset="0"/>
                <a:ea typeface="Tahoma" panose="020B0604030504040204" pitchFamily="34" charset="0"/>
                <a:cs typeface="Tahoma" panose="020B0604030504040204" pitchFamily="34" charset="0"/>
              </a:rPr>
              <a:t>Διευθυνσιοδότηση</a:t>
            </a:r>
            <a:r>
              <a:rPr lang="en-US" sz="1400" b="1" dirty="0">
                <a:solidFill>
                  <a:srgbClr val="273239"/>
                </a:solidFill>
                <a:latin typeface="Tahoma" panose="020B0604030504040204" pitchFamily="34" charset="0"/>
                <a:ea typeface="Tahoma" panose="020B0604030504040204" pitchFamily="34" charset="0"/>
                <a:cs typeface="Tahoma" panose="020B0604030504040204" pitchFamily="34" charset="0"/>
              </a:rPr>
              <a:t> (Addressing)</a:t>
            </a:r>
          </a:p>
          <a:p>
            <a:pPr algn="l" rtl="0" fontAlgn="base"/>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Το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data link layer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ενθυλακώνει τη διεύθυνση πηγής και προορισμού στην επικεφαλίδα κάθε πλαισίου για να διασφαλίσει την παράδοση από άκρο σε άκρο.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H MAC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διεύθυνση είναι η μοναδική διεύθυνση υλικού που ανατίθεται στην συσκευή κατά την κατασκευή.</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 </a:t>
            </a:r>
            <a:endPar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endParaRPr>
          </a:p>
          <a:p>
            <a:pPr algn="l" rtl="0" fontAlgn="base"/>
            <a:r>
              <a:rPr lang="el-GR" sz="1400" b="1" dirty="0">
                <a:solidFill>
                  <a:srgbClr val="273239"/>
                </a:solidFill>
                <a:latin typeface="Tahoma" panose="020B0604030504040204" pitchFamily="34" charset="0"/>
                <a:ea typeface="Tahoma" panose="020B0604030504040204" pitchFamily="34" charset="0"/>
                <a:cs typeface="Tahoma" panose="020B0604030504040204" pitchFamily="34" charset="0"/>
              </a:rPr>
              <a:t>Έλεγχος σφαλμάτων</a:t>
            </a:r>
            <a:r>
              <a:rPr lang="en-US" sz="1400" b="1" dirty="0">
                <a:solidFill>
                  <a:srgbClr val="273239"/>
                </a:solidFill>
                <a:latin typeface="Tahoma" panose="020B0604030504040204" pitchFamily="34" charset="0"/>
                <a:ea typeface="Tahoma" panose="020B0604030504040204" pitchFamily="34" charset="0"/>
                <a:cs typeface="Tahoma" panose="020B0604030504040204" pitchFamily="34" charset="0"/>
              </a:rPr>
              <a:t> (Error checking)</a:t>
            </a:r>
          </a:p>
          <a:p>
            <a:pPr algn="l" rtl="0" fontAlgn="base"/>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T</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α δεδομένα μπορεί να αλλοιωθούν για διάφορους λόγους όπως θόρυβος, εξασθένηση. Επομένως είναι ευθύνη του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Data link layer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να ανιχνεύσει τα σφάλματα στα εκπεμπόμενα δεδομένα και να τα διορθώσει χρησιμοποιώντας μεθόδους ανίχνευσης και επιδιόρθωσης σφαλμάτων αντίστοιχα. Το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Data link layer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προσθέτει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bits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ανίχνευσης σφάλματος </a:t>
            </a:r>
            <a:r>
              <a:rPr lang="el-GR" sz="1400" dirty="0" err="1">
                <a:solidFill>
                  <a:srgbClr val="273239"/>
                </a:solidFill>
                <a:latin typeface="Tahoma" panose="020B0604030504040204" pitchFamily="34" charset="0"/>
                <a:ea typeface="Tahoma" panose="020B0604030504040204" pitchFamily="34" charset="0"/>
                <a:cs typeface="Tahoma" panose="020B0604030504040204" pitchFamily="34" charset="0"/>
              </a:rPr>
              <a:t>στ</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o</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trailer</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 του πλαισίου, ώστε ο δέκτης να μπορεί να ελέγξει αν τα λαμβανόμενα δεδομένα είναι σωστά ή όχι. Προσθέτει αξιοπιστία στο φυσικό στρώμα προσθέτοντας μηχανισμούς για την ανίχνευση και </a:t>
            </a:r>
            <a:r>
              <a:rPr lang="el-GR" sz="1400" dirty="0" err="1">
                <a:solidFill>
                  <a:srgbClr val="273239"/>
                </a:solidFill>
                <a:latin typeface="Tahoma" panose="020B0604030504040204" pitchFamily="34" charset="0"/>
                <a:ea typeface="Tahoma" panose="020B0604030504040204" pitchFamily="34" charset="0"/>
                <a:cs typeface="Tahoma" panose="020B0604030504040204" pitchFamily="34" charset="0"/>
              </a:rPr>
              <a:t>επανεκπομπή</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 των αλλοιωμένων ή χαμένων πλαισίων. </a:t>
            </a:r>
            <a:endParaRPr lang="el-GR" sz="1400" dirty="0"/>
          </a:p>
        </p:txBody>
      </p:sp>
      <p:sp>
        <p:nvSpPr>
          <p:cNvPr id="4" name="Date Placeholder 3">
            <a:extLst>
              <a:ext uri="{FF2B5EF4-FFF2-40B4-BE49-F238E27FC236}">
                <a16:creationId xmlns:a16="http://schemas.microsoft.com/office/drawing/2014/main" id="{55FEDC84-7BE3-21A2-778A-967F2C57BB82}"/>
              </a:ext>
            </a:extLst>
          </p:cNvPr>
          <p:cNvSpPr>
            <a:spLocks noGrp="1"/>
          </p:cNvSpPr>
          <p:nvPr>
            <p:ph type="dt" sz="half" idx="10"/>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Mπακαλάκος Λεωνίδας</a:t>
            </a:r>
            <a:endParaRPr lang="en-US" altLang="el-GR">
              <a:solidFill>
                <a:srgbClr val="000000"/>
              </a:solidFill>
              <a:latin typeface="Verdana" panose="020B060403050404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3341A9C-EDF8-850A-30AD-3F89E23C009B}"/>
              </a:ext>
            </a:extLst>
          </p:cNvPr>
          <p:cNvSpPr>
            <a:spLocks noGrp="1"/>
          </p:cNvSpPr>
          <p:nvPr>
            <p:ph type="ftr" sz="quarter" idx="11"/>
          </p:nvPr>
        </p:nvSpPr>
        <p:spPr/>
        <p:txBody>
          <a:bodyPr/>
          <a:lstStyle/>
          <a:p>
            <a:pPr fontAlgn="base">
              <a:spcBef>
                <a:spcPct val="0"/>
              </a:spcBef>
              <a:spcAft>
                <a:spcPct val="0"/>
              </a:spcAft>
              <a:defRPr/>
            </a:pPr>
            <a:r>
              <a:rPr lang="el-GR" altLang="el-GR" dirty="0">
                <a:solidFill>
                  <a:srgbClr val="000000"/>
                </a:solidFill>
                <a:latin typeface="Verdana" panose="020B0604030504040204" pitchFamily="34" charset="0"/>
                <a:cs typeface="Arial" panose="020B0604020202020204" pitchFamily="34" charset="0"/>
              </a:rPr>
              <a:t>Δίκτυα Υπολογιστών Ι (B </a:t>
            </a:r>
            <a:r>
              <a:rPr lang="el-GR" altLang="el-GR" dirty="0" err="1">
                <a:solidFill>
                  <a:srgbClr val="000000"/>
                </a:solidFill>
                <a:latin typeface="Verdana" panose="020B0604030504040204" pitchFamily="34" charset="0"/>
                <a:cs typeface="Arial" panose="020B0604020202020204" pitchFamily="34" charset="0"/>
              </a:rPr>
              <a:t>Eξάμηνο</a:t>
            </a:r>
            <a:r>
              <a:rPr lang="el-GR" altLang="el-GR" dirty="0">
                <a:solidFill>
                  <a:srgbClr val="000000"/>
                </a:solidFill>
                <a:latin typeface="Verdana" panose="020B0604030504040204" pitchFamily="34" charset="0"/>
                <a:cs typeface="Arial" panose="020B0604020202020204" pitchFamily="34" charset="0"/>
              </a:rPr>
              <a:t> ΣΑΕΚ Αμπελοκήπων)</a:t>
            </a:r>
            <a:endParaRPr lang="en-US" altLang="el-GR" dirty="0">
              <a:solidFill>
                <a:srgbClr val="000000"/>
              </a:solidFill>
              <a:latin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2DD8D35-2297-DFAC-1D88-AFCC360F5F37}"/>
              </a:ext>
            </a:extLst>
          </p:cNvPr>
          <p:cNvSpPr>
            <a:spLocks noGrp="1"/>
          </p:cNvSpPr>
          <p:nvPr>
            <p:ph type="sldNum" sz="quarter" idx="12"/>
          </p:nvPr>
        </p:nvSpPr>
        <p:spPr/>
        <p:txBody>
          <a:bodyPr/>
          <a:lstStyle/>
          <a:p>
            <a:pPr fontAlgn="base">
              <a:spcBef>
                <a:spcPct val="0"/>
              </a:spcBef>
              <a:spcAft>
                <a:spcPct val="0"/>
              </a:spcAft>
              <a:defRPr/>
            </a:pPr>
            <a:fld id="{33BD4550-FE60-414F-A5FC-694C6F34FA52}" type="slidenum">
              <a:rPr lang="en-US" altLang="el-GR">
                <a:solidFill>
                  <a:srgbClr val="000000"/>
                </a:solidFill>
                <a:latin typeface="Verdana" panose="020B0604030504040204" pitchFamily="34" charset="0"/>
                <a:cs typeface="Arial" panose="020B0604020202020204" pitchFamily="34" charset="0"/>
              </a:rPr>
              <a:pPr fontAlgn="base">
                <a:spcBef>
                  <a:spcPct val="0"/>
                </a:spcBef>
                <a:spcAft>
                  <a:spcPct val="0"/>
                </a:spcAft>
                <a:defRPr/>
              </a:pPr>
              <a:t>7</a:t>
            </a:fld>
            <a:endParaRPr lang="en-US" altLang="el-GR">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8664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CA68-5451-6822-843B-5CB035E30FBD}"/>
              </a:ext>
            </a:extLst>
          </p:cNvPr>
          <p:cNvSpPr>
            <a:spLocks noGrp="1"/>
          </p:cNvSpPr>
          <p:nvPr>
            <p:ph type="title"/>
          </p:nvPr>
        </p:nvSpPr>
        <p:spPr/>
        <p:txBody>
          <a:bodyPr/>
          <a:lstStyle/>
          <a:p>
            <a:r>
              <a:rPr lang="el-GR" dirty="0">
                <a:latin typeface="Tahoma" panose="020B0604030504040204" pitchFamily="34" charset="0"/>
                <a:ea typeface="Tahoma" panose="020B0604030504040204" pitchFamily="34" charset="0"/>
                <a:cs typeface="Tahoma" panose="020B0604030504040204" pitchFamily="34" charset="0"/>
              </a:rPr>
              <a:t>Λειτουργίες </a:t>
            </a:r>
            <a:r>
              <a:rPr lang="en-US" dirty="0">
                <a:latin typeface="Tahoma" panose="020B0604030504040204" pitchFamily="34" charset="0"/>
                <a:ea typeface="Tahoma" panose="020B0604030504040204" pitchFamily="34" charset="0"/>
                <a:cs typeface="Tahoma" panose="020B0604030504040204" pitchFamily="34" charset="0"/>
              </a:rPr>
              <a:t>Data Link Layer</a:t>
            </a:r>
            <a:endParaRPr lang="el-GR" dirty="0"/>
          </a:p>
        </p:txBody>
      </p:sp>
      <p:sp>
        <p:nvSpPr>
          <p:cNvPr id="3" name="Content Placeholder 2">
            <a:extLst>
              <a:ext uri="{FF2B5EF4-FFF2-40B4-BE49-F238E27FC236}">
                <a16:creationId xmlns:a16="http://schemas.microsoft.com/office/drawing/2014/main" id="{32EE47DE-D1DB-8FA5-759A-15C964BB3919}"/>
              </a:ext>
            </a:extLst>
          </p:cNvPr>
          <p:cNvSpPr>
            <a:spLocks noGrp="1"/>
          </p:cNvSpPr>
          <p:nvPr>
            <p:ph idx="1"/>
          </p:nvPr>
        </p:nvSpPr>
        <p:spPr/>
        <p:txBody>
          <a:bodyPr/>
          <a:lstStyle/>
          <a:p>
            <a:pPr algn="l" fontAlgn="base"/>
            <a:r>
              <a:rPr lang="el-GR" sz="1400" b="1" dirty="0">
                <a:solidFill>
                  <a:srgbClr val="273239"/>
                </a:solidFill>
                <a:latin typeface="Tahoma" panose="020B0604030504040204" pitchFamily="34" charset="0"/>
                <a:ea typeface="Tahoma" panose="020B0604030504040204" pitchFamily="34" charset="0"/>
                <a:cs typeface="Tahoma" panose="020B0604030504040204" pitchFamily="34" charset="0"/>
              </a:rPr>
              <a:t>Έλεγχος ροής</a:t>
            </a:r>
            <a:r>
              <a:rPr lang="en-US" sz="1400" b="1" dirty="0">
                <a:solidFill>
                  <a:srgbClr val="273239"/>
                </a:solidFill>
                <a:latin typeface="Tahoma" panose="020B0604030504040204" pitchFamily="34" charset="0"/>
                <a:ea typeface="Tahoma" panose="020B0604030504040204" pitchFamily="34" charset="0"/>
                <a:cs typeface="Tahoma" panose="020B0604030504040204" pitchFamily="34" charset="0"/>
              </a:rPr>
              <a:t> (Flow control)</a:t>
            </a:r>
          </a:p>
          <a:p>
            <a:pPr algn="l" rtl="0" fontAlgn="base"/>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A</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ν η ταχύτητα λήψης του δέκτη είναι χαμηλότερη από την ταχύτητα αποστολής του αποστολέα, αυτό μπορεί να οδηγήσει στην υπερχείλιση των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buffers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του δέκτη και μπορεί μερικά πλαίσια να χαθούν. Επομένως είναι ευθύνη του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Data Link Layer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να συγχρονίσει τις ταχύτητες πομπού και δέκτη και να εγκαθιδρύσει έναν έλεγχο ροής μεταξύ τους.</a:t>
            </a:r>
            <a:endPar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endParaRPr>
          </a:p>
          <a:p>
            <a:pPr algn="l" fontAlgn="base"/>
            <a:r>
              <a:rPr lang="el-GR" sz="1400" b="1" dirty="0">
                <a:solidFill>
                  <a:srgbClr val="273239"/>
                </a:solidFill>
                <a:latin typeface="Tahoma" panose="020B0604030504040204" pitchFamily="34" charset="0"/>
                <a:ea typeface="Tahoma" panose="020B0604030504040204" pitchFamily="34" charset="0"/>
                <a:cs typeface="Tahoma" panose="020B0604030504040204" pitchFamily="34" charset="0"/>
              </a:rPr>
              <a:t>Έλεγχος Πρόσβασης στο Μέσο (</a:t>
            </a:r>
            <a:r>
              <a:rPr lang="en-US" sz="1400" b="1" dirty="0">
                <a:solidFill>
                  <a:srgbClr val="273239"/>
                </a:solidFill>
                <a:latin typeface="Tahoma" panose="020B0604030504040204" pitchFamily="34" charset="0"/>
                <a:ea typeface="Tahoma" panose="020B0604030504040204" pitchFamily="34" charset="0"/>
                <a:cs typeface="Tahoma" panose="020B0604030504040204" pitchFamily="34" charset="0"/>
              </a:rPr>
              <a:t>Medium Access Control)</a:t>
            </a:r>
          </a:p>
          <a:p>
            <a:pPr algn="l" rtl="0" fontAlgn="base"/>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Όταν πολλαπλές συσκευές μοιράζονται το ίδιο κανάλι επικοινωνίας υπάρχει μεγάλη πιθανότητα συγκρούσεων, οπότε είναι ευθύνη του </a:t>
            </a:r>
            <a:r>
              <a:rPr lang="en-US" sz="1400" dirty="0">
                <a:solidFill>
                  <a:srgbClr val="273239"/>
                </a:solidFill>
                <a:latin typeface="Tahoma" panose="020B0604030504040204" pitchFamily="34" charset="0"/>
                <a:ea typeface="Tahoma" panose="020B0604030504040204" pitchFamily="34" charset="0"/>
                <a:cs typeface="Tahoma" panose="020B0604030504040204" pitchFamily="34" charset="0"/>
              </a:rPr>
              <a:t>Data Link Layer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να ελέγξει ποια συσκευή έχει τον έλεγχο του καναλιού και οι τεχνικές </a:t>
            </a:r>
            <a:r>
              <a:rPr lang="en-US" sz="1400" b="1" dirty="0">
                <a:solidFill>
                  <a:srgbClr val="273239"/>
                </a:solidFill>
                <a:latin typeface="Tahoma" panose="020B0604030504040204" pitchFamily="34" charset="0"/>
                <a:ea typeface="Tahoma" panose="020B0604030504040204" pitchFamily="34" charset="0"/>
                <a:cs typeface="Tahoma" panose="020B0604030504040204" pitchFamily="34" charset="0"/>
              </a:rPr>
              <a:t>CSMA/CD, CSMA/CA </a:t>
            </a:r>
            <a:r>
              <a:rPr lang="el-GR" sz="1400" dirty="0">
                <a:solidFill>
                  <a:srgbClr val="273239"/>
                </a:solidFill>
                <a:latin typeface="Tahoma" panose="020B0604030504040204" pitchFamily="34" charset="0"/>
                <a:ea typeface="Tahoma" panose="020B0604030504040204" pitchFamily="34" charset="0"/>
                <a:cs typeface="Tahoma" panose="020B0604030504040204" pitchFamily="34" charset="0"/>
              </a:rPr>
              <a:t>μπορούν να χρησιμοποιηθούν για τον εντοπισμό ή αποφυγή συγκρούσεων και απωλειών πλαισίων στο κανάλι.</a:t>
            </a:r>
            <a:endParaRPr lang="el-GR" dirty="0"/>
          </a:p>
        </p:txBody>
      </p:sp>
      <p:sp>
        <p:nvSpPr>
          <p:cNvPr id="4" name="Date Placeholder 3">
            <a:extLst>
              <a:ext uri="{FF2B5EF4-FFF2-40B4-BE49-F238E27FC236}">
                <a16:creationId xmlns:a16="http://schemas.microsoft.com/office/drawing/2014/main" id="{07044A5E-361F-4327-C077-0CC58A859E0D}"/>
              </a:ext>
            </a:extLst>
          </p:cNvPr>
          <p:cNvSpPr>
            <a:spLocks noGrp="1"/>
          </p:cNvSpPr>
          <p:nvPr>
            <p:ph type="dt" sz="half" idx="10"/>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Mπακαλάκος Λεωνίδας</a:t>
            </a:r>
            <a:endParaRPr lang="en-US" altLang="el-GR">
              <a:solidFill>
                <a:srgbClr val="000000"/>
              </a:solidFill>
              <a:latin typeface="Verdana" panose="020B060403050404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804CBA9F-0713-B1C7-4496-32B4DFFC1ECA}"/>
              </a:ext>
            </a:extLst>
          </p:cNvPr>
          <p:cNvSpPr>
            <a:spLocks noGrp="1"/>
          </p:cNvSpPr>
          <p:nvPr>
            <p:ph type="ftr" sz="quarter" idx="11"/>
          </p:nvPr>
        </p:nvSpPr>
        <p:spPr/>
        <p:txBody>
          <a:bodyPr/>
          <a:lstStyle/>
          <a:p>
            <a:pPr fontAlgn="base">
              <a:spcBef>
                <a:spcPct val="0"/>
              </a:spcBef>
              <a:spcAft>
                <a:spcPct val="0"/>
              </a:spcAft>
              <a:defRPr/>
            </a:pPr>
            <a:r>
              <a:rPr lang="el-GR" altLang="el-GR">
                <a:solidFill>
                  <a:srgbClr val="000000"/>
                </a:solidFill>
                <a:latin typeface="Verdana" panose="020B0604030504040204" pitchFamily="34" charset="0"/>
                <a:cs typeface="Arial" panose="020B0604020202020204" pitchFamily="34" charset="0"/>
              </a:rPr>
              <a:t>Δίκτυα Υπολογιστών Ι (B Eξάμηνο ΣΑΕΚ Αμπελοκήπων)</a:t>
            </a:r>
            <a:endParaRPr lang="en-US" altLang="el-GR">
              <a:solidFill>
                <a:srgbClr val="000000"/>
              </a:solidFill>
              <a:latin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7C5D564-11E9-871F-021A-8866BEABAEFE}"/>
              </a:ext>
            </a:extLst>
          </p:cNvPr>
          <p:cNvSpPr>
            <a:spLocks noGrp="1"/>
          </p:cNvSpPr>
          <p:nvPr>
            <p:ph type="sldNum" sz="quarter" idx="12"/>
          </p:nvPr>
        </p:nvSpPr>
        <p:spPr/>
        <p:txBody>
          <a:bodyPr/>
          <a:lstStyle/>
          <a:p>
            <a:pPr fontAlgn="base">
              <a:spcBef>
                <a:spcPct val="0"/>
              </a:spcBef>
              <a:spcAft>
                <a:spcPct val="0"/>
              </a:spcAft>
              <a:defRPr/>
            </a:pPr>
            <a:fld id="{33BD4550-FE60-414F-A5FC-694C6F34FA52}" type="slidenum">
              <a:rPr lang="en-US" altLang="el-GR">
                <a:solidFill>
                  <a:srgbClr val="000000"/>
                </a:solidFill>
                <a:latin typeface="Verdana" panose="020B0604030504040204" pitchFamily="34" charset="0"/>
                <a:cs typeface="Arial" panose="020B0604020202020204" pitchFamily="34" charset="0"/>
              </a:rPr>
              <a:pPr fontAlgn="base">
                <a:spcBef>
                  <a:spcPct val="0"/>
                </a:spcBef>
                <a:spcAft>
                  <a:spcPct val="0"/>
                </a:spcAft>
                <a:defRPr/>
              </a:pPr>
              <a:t>8</a:t>
            </a:fld>
            <a:endParaRPr lang="en-US" altLang="el-GR">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9811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1E9A36C-24A3-CF36-B889-9248E609C26F}"/>
              </a:ext>
            </a:extLst>
          </p:cNvPr>
          <p:cNvSpPr>
            <a:spLocks noGrp="1" noChangeArrowheads="1"/>
          </p:cNvSpPr>
          <p:nvPr>
            <p:ph type="title"/>
          </p:nvPr>
        </p:nvSpPr>
        <p:spPr/>
        <p:txBody>
          <a:bodyPr/>
          <a:lstStyle/>
          <a:p>
            <a:pPr eaLnBrk="1" hangingPunct="1"/>
            <a:r>
              <a:rPr lang="en-US" altLang="el-GR" sz="3400" dirty="0">
                <a:latin typeface="Tahoma" panose="020B0604030504040204" pitchFamily="34" charset="0"/>
                <a:ea typeface="Tahoma" panose="020B0604030504040204" pitchFamily="34" charset="0"/>
                <a:cs typeface="Tahoma" panose="020B0604030504040204" pitchFamily="34" charset="0"/>
              </a:rPr>
              <a:t>Collision Detection vs Collision Avoidance</a:t>
            </a:r>
          </a:p>
        </p:txBody>
      </p:sp>
      <p:pic>
        <p:nvPicPr>
          <p:cNvPr id="83971" name="Picture 5">
            <a:extLst>
              <a:ext uri="{FF2B5EF4-FFF2-40B4-BE49-F238E27FC236}">
                <a16:creationId xmlns:a16="http://schemas.microsoft.com/office/drawing/2014/main" id="{5C1C1E57-BE1D-51BC-4879-C549A290105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39963" y="1752600"/>
            <a:ext cx="7702550" cy="4267200"/>
          </a:xfrm>
          <a:noFill/>
        </p:spPr>
      </p:pic>
      <p:sp>
        <p:nvSpPr>
          <p:cNvPr id="83972" name="Footer Placeholder 3">
            <a:extLst>
              <a:ext uri="{FF2B5EF4-FFF2-40B4-BE49-F238E27FC236}">
                <a16:creationId xmlns:a16="http://schemas.microsoft.com/office/drawing/2014/main" id="{DDF790DC-F806-6C7F-FF89-C2F2AE2FE4B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dirty="0">
                <a:solidFill>
                  <a:srgbClr val="000000"/>
                </a:solidFill>
              </a:rPr>
              <a:t>Δίκτυα Υπολογιστών Ι (B </a:t>
            </a:r>
            <a:r>
              <a:rPr lang="el-GR" altLang="el-GR" sz="1200" dirty="0" err="1">
                <a:solidFill>
                  <a:srgbClr val="000000"/>
                </a:solidFill>
              </a:rPr>
              <a:t>Eξάμηνο</a:t>
            </a:r>
            <a:r>
              <a:rPr lang="el-GR" altLang="el-GR" sz="1200" dirty="0">
                <a:solidFill>
                  <a:srgbClr val="000000"/>
                </a:solidFill>
              </a:rPr>
              <a:t> ΣΑΕΚ Αμπελοκήπων)</a:t>
            </a:r>
            <a:endParaRPr lang="en-US" altLang="el-GR" sz="1200" dirty="0">
              <a:solidFill>
                <a:srgbClr val="000000"/>
              </a:solidFill>
            </a:endParaRPr>
          </a:p>
        </p:txBody>
      </p:sp>
      <p:sp>
        <p:nvSpPr>
          <p:cNvPr id="83973" name="Slide Number Placeholder 4">
            <a:extLst>
              <a:ext uri="{FF2B5EF4-FFF2-40B4-BE49-F238E27FC236}">
                <a16:creationId xmlns:a16="http://schemas.microsoft.com/office/drawing/2014/main" id="{5857D1CF-8FB0-0B98-C2B1-E765092699E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1C220E1A-D01C-448F-B369-D4A8C6D81731}" type="slidenum">
              <a:rPr lang="en-US" altLang="el-GR" sz="1200">
                <a:solidFill>
                  <a:srgbClr val="000000"/>
                </a:solidFill>
              </a:rPr>
              <a:pPr fontAlgn="base">
                <a:spcBef>
                  <a:spcPct val="0"/>
                </a:spcBef>
                <a:spcAft>
                  <a:spcPct val="0"/>
                </a:spcAft>
              </a:pPr>
              <a:t>9</a:t>
            </a:fld>
            <a:endParaRPr lang="en-US" altLang="el-GR" sz="1200">
              <a:solidFill>
                <a:srgbClr val="000000"/>
              </a:solidFill>
            </a:endParaRPr>
          </a:p>
        </p:txBody>
      </p:sp>
      <p:sp>
        <p:nvSpPr>
          <p:cNvPr id="83974" name="Date Placeholder 5">
            <a:extLst>
              <a:ext uri="{FF2B5EF4-FFF2-40B4-BE49-F238E27FC236}">
                <a16:creationId xmlns:a16="http://schemas.microsoft.com/office/drawing/2014/main" id="{AFC6B94C-6667-C18A-E61C-4B94065396D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l-GR" altLang="el-GR" sz="1200">
                <a:solidFill>
                  <a:srgbClr val="000000"/>
                </a:solidFill>
              </a:rPr>
              <a:t>Mπακαλάκος Λεωνίδας</a:t>
            </a:r>
            <a:endParaRPr lang="en-US" altLang="el-GR" sz="1200">
              <a:solidFill>
                <a:srgbClr val="000000"/>
              </a:solidFill>
            </a:endParaRPr>
          </a:p>
        </p:txBody>
      </p:sp>
    </p:spTree>
    <p:extLst>
      <p:ext uri="{BB962C8B-B14F-4D97-AF65-F5344CB8AC3E}">
        <p14:creationId xmlns:p14="http://schemas.microsoft.com/office/powerpoint/2010/main" val="1515938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2bcfee7-4486-4309-a860-04936daa697d}" enabled="0" method="" siteId="{82bcfee7-4486-4309-a860-04936daa697d}" removed="1"/>
</clbl:labelList>
</file>

<file path=docProps/app.xml><?xml version="1.0" encoding="utf-8"?>
<Properties xmlns="http://schemas.openxmlformats.org/officeDocument/2006/extended-properties" xmlns:vt="http://schemas.openxmlformats.org/officeDocument/2006/docPropsVTypes">
  <TotalTime>4</TotalTime>
  <Words>1535</Words>
  <Application>Microsoft Office PowerPoint</Application>
  <PresentationFormat>Widescreen</PresentationFormat>
  <Paragraphs>172</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Tahoma</vt:lpstr>
      <vt:lpstr>Verdana</vt:lpstr>
      <vt:lpstr>Wingdings</vt:lpstr>
      <vt:lpstr>Office Theme</vt:lpstr>
      <vt:lpstr>Profile</vt:lpstr>
      <vt:lpstr>Data Link Layer</vt:lpstr>
      <vt:lpstr>Data Link Layer Protocols (L2 Πρωτόκολλα)</vt:lpstr>
      <vt:lpstr>LAN Protocols</vt:lpstr>
      <vt:lpstr>Data Link Layer</vt:lpstr>
      <vt:lpstr>Data Link Layer </vt:lpstr>
      <vt:lpstr>Data Link Layer</vt:lpstr>
      <vt:lpstr>Λειτουργίες Data Link Layer</vt:lpstr>
      <vt:lpstr>Λειτουργίες Data Link Layer</vt:lpstr>
      <vt:lpstr>Collision Detection vs Collision Avoidance</vt:lpstr>
      <vt:lpstr>CSMA/CD</vt:lpstr>
      <vt:lpstr>Half και Full Duplex</vt:lpstr>
      <vt:lpstr>Συγκρούσεις</vt:lpstr>
      <vt:lpstr>Collision Domain (Μια περιοχή Σύγκρουσης)</vt:lpstr>
      <vt:lpstr>Hubs-Συγκρούσεις Πλαισίων</vt:lpstr>
      <vt:lpstr>Hubs-Αντιμετώπιση Συγκρούσεων Πλαισίων</vt:lpstr>
      <vt:lpstr>Ηalf Duplex Λογική στις Συσκευές Ethernet</vt:lpstr>
      <vt:lpstr>Εφαρμογή της Half Duplex Λογικής </vt:lpstr>
      <vt:lpstr>Unicasts/Multicasts/Broadcasts</vt:lpstr>
      <vt:lpstr>Εthernet LAN </vt:lpstr>
      <vt:lpstr>Ενσύρματο και Ασύρματο LAN</vt:lpstr>
      <vt:lpstr>Sending Data in Ethernet LAN</vt:lpstr>
      <vt:lpstr>Ethernet LAN Forwarding</vt:lpstr>
      <vt:lpstr>Types of Ethernet</vt:lpstr>
      <vt:lpstr>Ethernet Links and Cables</vt:lpstr>
      <vt:lpstr>Ethernet Link</vt:lpstr>
      <vt:lpstr>RJ-45 Connectors</vt:lpstr>
      <vt:lpstr>Pin out and Data Flow</vt:lpstr>
      <vt:lpstr>Pin out 10BASE-T,100BASE-T</vt:lpstr>
      <vt:lpstr>Straight Through Cable</vt:lpstr>
      <vt:lpstr>Cross-over ethernet Cables</vt:lpstr>
      <vt:lpstr>Straight and Cross Applications</vt:lpstr>
    </vt:vector>
  </TitlesOfParts>
  <Company>COSMOTE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Στρώματα Μεταφοράς TCP &amp; UDP </dc:title>
  <dc:creator>Mpakalakos Leonidas</dc:creator>
  <cp:lastModifiedBy>Mpakalakos Leonidas</cp:lastModifiedBy>
  <cp:revision>1</cp:revision>
  <dcterms:created xsi:type="dcterms:W3CDTF">2024-03-19T18:58:16Z</dcterms:created>
  <dcterms:modified xsi:type="dcterms:W3CDTF">2024-03-27T09:39:55Z</dcterms:modified>
</cp:coreProperties>
</file>